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8"/>
  </p:notesMasterIdLst>
  <p:sldIdLst>
    <p:sldId id="256" r:id="rId2"/>
    <p:sldId id="257" r:id="rId3"/>
    <p:sldId id="258" r:id="rId4"/>
    <p:sldId id="259" r:id="rId5"/>
    <p:sldId id="260" r:id="rId6"/>
    <p:sldId id="261" r:id="rId7"/>
  </p:sldIdLst>
  <p:sldSz cx="9144000" cy="5143500" type="screen16x9"/>
  <p:notesSz cx="6858000" cy="9144000"/>
  <p:embeddedFontLst>
    <p:embeddedFont>
      <p:font typeface="Old Standard TT" panose="020B0604020202020204" charset="0"/>
      <p:regular r:id="rId9"/>
      <p:bold r:id="rId10"/>
      <p:italic r:id="rId1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AC52D5B2-ADCA-4B94-A6AB-0702359F6921}">
  <a:tblStyle styleId="{AC52D5B2-ADCA-4B94-A6AB-0702359F692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3" d="100"/>
          <a:sy n="143" d="100"/>
        </p:scale>
        <p:origin x="684"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3.fntdata"/><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font" Target="fonts/font1.fntdata"/><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637c44f283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637c44f283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37c44f283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37c44f283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637c44f283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637c44f283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637c44f283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637c44f283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637c44f283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637c44f283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0" y="100"/>
            <a:ext cx="9144000" cy="1711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11" name="Google Shape;11;p2"/>
          <p:cNvCxnSpPr/>
          <p:nvPr/>
        </p:nvCxnSpPr>
        <p:spPr>
          <a:xfrm>
            <a:off x="641934" y="3597500"/>
            <a:ext cx="390300" cy="0"/>
          </a:xfrm>
          <a:prstGeom prst="straightConnector1">
            <a:avLst/>
          </a:prstGeom>
          <a:noFill/>
          <a:ln w="28575" cap="flat" cmpd="sng">
            <a:solidFill>
              <a:schemeClr val="accent1"/>
            </a:solidFill>
            <a:prstDash val="solid"/>
            <a:round/>
            <a:headEnd type="none" w="sm" len="sm"/>
            <a:tailEnd type="none" w="sm" len="sm"/>
          </a:ln>
        </p:spPr>
      </p:cxnSp>
      <p:sp>
        <p:nvSpPr>
          <p:cNvPr id="12" name="Google Shape;12;p2"/>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4200"/>
              <a:buNone/>
              <a:defRPr sz="4200">
                <a:solidFill>
                  <a:schemeClr val="accent1"/>
                </a:solidFill>
              </a:defRPr>
            </a:lvl1pPr>
            <a:lvl2pPr lvl="1">
              <a:spcBef>
                <a:spcPts val="0"/>
              </a:spcBef>
              <a:spcAft>
                <a:spcPts val="0"/>
              </a:spcAft>
              <a:buClr>
                <a:schemeClr val="accent1"/>
              </a:buClr>
              <a:buSzPts val="4200"/>
              <a:buNone/>
              <a:defRPr sz="4200">
                <a:solidFill>
                  <a:schemeClr val="accent1"/>
                </a:solidFill>
              </a:defRPr>
            </a:lvl2pPr>
            <a:lvl3pPr lvl="2">
              <a:spcBef>
                <a:spcPts val="0"/>
              </a:spcBef>
              <a:spcAft>
                <a:spcPts val="0"/>
              </a:spcAft>
              <a:buClr>
                <a:schemeClr val="accent1"/>
              </a:buClr>
              <a:buSzPts val="4200"/>
              <a:buNone/>
              <a:defRPr sz="4200">
                <a:solidFill>
                  <a:schemeClr val="accent1"/>
                </a:solidFill>
              </a:defRPr>
            </a:lvl3pPr>
            <a:lvl4pPr lvl="3">
              <a:spcBef>
                <a:spcPts val="0"/>
              </a:spcBef>
              <a:spcAft>
                <a:spcPts val="0"/>
              </a:spcAft>
              <a:buClr>
                <a:schemeClr val="accent1"/>
              </a:buClr>
              <a:buSzPts val="4200"/>
              <a:buNone/>
              <a:defRPr sz="4200">
                <a:solidFill>
                  <a:schemeClr val="accent1"/>
                </a:solidFill>
              </a:defRPr>
            </a:lvl4pPr>
            <a:lvl5pPr lvl="4">
              <a:spcBef>
                <a:spcPts val="0"/>
              </a:spcBef>
              <a:spcAft>
                <a:spcPts val="0"/>
              </a:spcAft>
              <a:buClr>
                <a:schemeClr val="accent1"/>
              </a:buClr>
              <a:buSzPts val="4200"/>
              <a:buNone/>
              <a:defRPr sz="4200">
                <a:solidFill>
                  <a:schemeClr val="accent1"/>
                </a:solidFill>
              </a:defRPr>
            </a:lvl5pPr>
            <a:lvl6pPr lvl="5">
              <a:spcBef>
                <a:spcPts val="0"/>
              </a:spcBef>
              <a:spcAft>
                <a:spcPts val="0"/>
              </a:spcAft>
              <a:buClr>
                <a:schemeClr val="accent1"/>
              </a:buClr>
              <a:buSzPts val="4200"/>
              <a:buNone/>
              <a:defRPr sz="4200">
                <a:solidFill>
                  <a:schemeClr val="accent1"/>
                </a:solidFill>
              </a:defRPr>
            </a:lvl6pPr>
            <a:lvl7pPr lvl="6">
              <a:spcBef>
                <a:spcPts val="0"/>
              </a:spcBef>
              <a:spcAft>
                <a:spcPts val="0"/>
              </a:spcAft>
              <a:buClr>
                <a:schemeClr val="accent1"/>
              </a:buClr>
              <a:buSzPts val="4200"/>
              <a:buNone/>
              <a:defRPr sz="4200">
                <a:solidFill>
                  <a:schemeClr val="accent1"/>
                </a:solidFill>
              </a:defRPr>
            </a:lvl7pPr>
            <a:lvl8pPr lvl="7">
              <a:spcBef>
                <a:spcPts val="0"/>
              </a:spcBef>
              <a:spcAft>
                <a:spcPts val="0"/>
              </a:spcAft>
              <a:buClr>
                <a:schemeClr val="accent1"/>
              </a:buClr>
              <a:buSzPts val="4200"/>
              <a:buNone/>
              <a:defRPr sz="4200">
                <a:solidFill>
                  <a:schemeClr val="accent1"/>
                </a:solidFill>
              </a:defRPr>
            </a:lvl8pPr>
            <a:lvl9pPr lvl="8">
              <a:spcBef>
                <a:spcPts val="0"/>
              </a:spcBef>
              <a:spcAft>
                <a:spcPts val="0"/>
              </a:spcAft>
              <a:buClr>
                <a:schemeClr val="accent1"/>
              </a:buClr>
              <a:buSzPts val="4200"/>
              <a:buNone/>
              <a:defRPr sz="4200">
                <a:solidFill>
                  <a:schemeClr val="accent1"/>
                </a:solidFill>
              </a:defRPr>
            </a:lvl9pPr>
          </a:lstStyle>
          <a:p>
            <a:endParaRPr/>
          </a:p>
        </p:txBody>
      </p:sp>
      <p:sp>
        <p:nvSpPr>
          <p:cNvPr id="13" name="Google Shape;13;p2"/>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2400"/>
              <a:buNone/>
              <a:defRPr sz="2400">
                <a:solidFill>
                  <a:schemeClr val="accent2"/>
                </a:solidFill>
              </a:defRPr>
            </a:lvl1pPr>
            <a:lvl2pPr lvl="1">
              <a:lnSpc>
                <a:spcPct val="100000"/>
              </a:lnSpc>
              <a:spcBef>
                <a:spcPts val="0"/>
              </a:spcBef>
              <a:spcAft>
                <a:spcPts val="0"/>
              </a:spcAft>
              <a:buClr>
                <a:schemeClr val="accent2"/>
              </a:buClr>
              <a:buSzPts val="2400"/>
              <a:buNone/>
              <a:defRPr sz="2400">
                <a:solidFill>
                  <a:schemeClr val="accent2"/>
                </a:solidFill>
              </a:defRPr>
            </a:lvl2pPr>
            <a:lvl3pPr lvl="2">
              <a:lnSpc>
                <a:spcPct val="100000"/>
              </a:lnSpc>
              <a:spcBef>
                <a:spcPts val="0"/>
              </a:spcBef>
              <a:spcAft>
                <a:spcPts val="0"/>
              </a:spcAft>
              <a:buClr>
                <a:schemeClr val="accent2"/>
              </a:buClr>
              <a:buSzPts val="2400"/>
              <a:buNone/>
              <a:defRPr sz="2400">
                <a:solidFill>
                  <a:schemeClr val="accent2"/>
                </a:solidFill>
              </a:defRPr>
            </a:lvl3pPr>
            <a:lvl4pPr lvl="3">
              <a:lnSpc>
                <a:spcPct val="100000"/>
              </a:lnSpc>
              <a:spcBef>
                <a:spcPts val="0"/>
              </a:spcBef>
              <a:spcAft>
                <a:spcPts val="0"/>
              </a:spcAft>
              <a:buClr>
                <a:schemeClr val="accent2"/>
              </a:buClr>
              <a:buSzPts val="2400"/>
              <a:buNone/>
              <a:defRPr sz="2400">
                <a:solidFill>
                  <a:schemeClr val="accent2"/>
                </a:solidFill>
              </a:defRPr>
            </a:lvl4pPr>
            <a:lvl5pPr lvl="4">
              <a:lnSpc>
                <a:spcPct val="100000"/>
              </a:lnSpc>
              <a:spcBef>
                <a:spcPts val="0"/>
              </a:spcBef>
              <a:spcAft>
                <a:spcPts val="0"/>
              </a:spcAft>
              <a:buClr>
                <a:schemeClr val="accent2"/>
              </a:buClr>
              <a:buSzPts val="2400"/>
              <a:buNone/>
              <a:defRPr sz="2400">
                <a:solidFill>
                  <a:schemeClr val="accent2"/>
                </a:solidFill>
              </a:defRPr>
            </a:lvl5pPr>
            <a:lvl6pPr lvl="5">
              <a:lnSpc>
                <a:spcPct val="100000"/>
              </a:lnSpc>
              <a:spcBef>
                <a:spcPts val="0"/>
              </a:spcBef>
              <a:spcAft>
                <a:spcPts val="0"/>
              </a:spcAft>
              <a:buClr>
                <a:schemeClr val="accent2"/>
              </a:buClr>
              <a:buSzPts val="2400"/>
              <a:buNone/>
              <a:defRPr sz="2400">
                <a:solidFill>
                  <a:schemeClr val="accent2"/>
                </a:solidFill>
              </a:defRPr>
            </a:lvl6pPr>
            <a:lvl7pPr lvl="6">
              <a:lnSpc>
                <a:spcPct val="100000"/>
              </a:lnSpc>
              <a:spcBef>
                <a:spcPts val="0"/>
              </a:spcBef>
              <a:spcAft>
                <a:spcPts val="0"/>
              </a:spcAft>
              <a:buClr>
                <a:schemeClr val="accent2"/>
              </a:buClr>
              <a:buSzPts val="2400"/>
              <a:buNone/>
              <a:defRPr sz="2400">
                <a:solidFill>
                  <a:schemeClr val="accent2"/>
                </a:solidFill>
              </a:defRPr>
            </a:lvl7pPr>
            <a:lvl8pPr lvl="7">
              <a:lnSpc>
                <a:spcPct val="100000"/>
              </a:lnSpc>
              <a:spcBef>
                <a:spcPts val="0"/>
              </a:spcBef>
              <a:spcAft>
                <a:spcPts val="0"/>
              </a:spcAft>
              <a:buClr>
                <a:schemeClr val="accent2"/>
              </a:buClr>
              <a:buSzPts val="2400"/>
              <a:buNone/>
              <a:defRPr sz="2400">
                <a:solidFill>
                  <a:schemeClr val="accent2"/>
                </a:solidFill>
              </a:defRPr>
            </a:lvl8pPr>
            <a:lvl9pPr lvl="8">
              <a:lnSpc>
                <a:spcPct val="100000"/>
              </a:lnSpc>
              <a:spcBef>
                <a:spcPts val="0"/>
              </a:spcBef>
              <a:spcAft>
                <a:spcPts val="0"/>
              </a:spcAft>
              <a:buClr>
                <a:schemeClr val="accent2"/>
              </a:buClr>
              <a:buSzPts val="2400"/>
              <a:buNone/>
              <a:defRPr sz="2400">
                <a:solidFill>
                  <a:schemeClr val="accent2"/>
                </a:solidFill>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039650"/>
            <a:ext cx="8520600" cy="2106300"/>
          </a:xfrm>
          <a:prstGeom prst="rect">
            <a:avLst/>
          </a:prstGeom>
        </p:spPr>
        <p:txBody>
          <a:bodyPr spcFirstLastPara="1" wrap="square" lIns="91425" tIns="91425" rIns="91425" bIns="91425" anchor="b" anchorCtr="0">
            <a:noAutofit/>
          </a:bodyPr>
          <a:lstStyle>
            <a:lvl1pPr lvl="0" algn="ctr">
              <a:spcBef>
                <a:spcPts val="0"/>
              </a:spcBef>
              <a:spcAft>
                <a:spcPts val="0"/>
              </a:spcAft>
              <a:buSzPts val="14000"/>
              <a:buNone/>
              <a:defRPr sz="14000" b="1"/>
            </a:lvl1pPr>
            <a:lvl2pPr lvl="1" algn="ctr">
              <a:spcBef>
                <a:spcPts val="0"/>
              </a:spcBef>
              <a:spcAft>
                <a:spcPts val="0"/>
              </a:spcAft>
              <a:buSzPts val="14000"/>
              <a:buNone/>
              <a:defRPr sz="14000" b="1"/>
            </a:lvl2pPr>
            <a:lvl3pPr lvl="2" algn="ctr">
              <a:spcBef>
                <a:spcPts val="0"/>
              </a:spcBef>
              <a:spcAft>
                <a:spcPts val="0"/>
              </a:spcAft>
              <a:buSzPts val="14000"/>
              <a:buNone/>
              <a:defRPr sz="14000" b="1"/>
            </a:lvl3pPr>
            <a:lvl4pPr lvl="3" algn="ctr">
              <a:spcBef>
                <a:spcPts val="0"/>
              </a:spcBef>
              <a:spcAft>
                <a:spcPts val="0"/>
              </a:spcAft>
              <a:buSzPts val="14000"/>
              <a:buNone/>
              <a:defRPr sz="14000" b="1"/>
            </a:lvl4pPr>
            <a:lvl5pPr lvl="4" algn="ctr">
              <a:spcBef>
                <a:spcPts val="0"/>
              </a:spcBef>
              <a:spcAft>
                <a:spcPts val="0"/>
              </a:spcAft>
              <a:buSzPts val="14000"/>
              <a:buNone/>
              <a:defRPr sz="14000" b="1"/>
            </a:lvl5pPr>
            <a:lvl6pPr lvl="5" algn="ctr">
              <a:spcBef>
                <a:spcPts val="0"/>
              </a:spcBef>
              <a:spcAft>
                <a:spcPts val="0"/>
              </a:spcAft>
              <a:buSzPts val="14000"/>
              <a:buNone/>
              <a:defRPr sz="14000" b="1"/>
            </a:lvl6pPr>
            <a:lvl7pPr lvl="6" algn="ctr">
              <a:spcBef>
                <a:spcPts val="0"/>
              </a:spcBef>
              <a:spcAft>
                <a:spcPts val="0"/>
              </a:spcAft>
              <a:buSzPts val="14000"/>
              <a:buNone/>
              <a:defRPr sz="14000" b="1"/>
            </a:lvl7pPr>
            <a:lvl8pPr lvl="7" algn="ctr">
              <a:spcBef>
                <a:spcPts val="0"/>
              </a:spcBef>
              <a:spcAft>
                <a:spcPts val="0"/>
              </a:spcAft>
              <a:buSzPts val="14000"/>
              <a:buNone/>
              <a:defRPr sz="14000" b="1"/>
            </a:lvl8pPr>
            <a:lvl9pPr lvl="8" algn="ctr">
              <a:spcBef>
                <a:spcPts val="0"/>
              </a:spcBef>
              <a:spcAft>
                <a:spcPts val="0"/>
              </a:spcAft>
              <a:buSzPts val="14000"/>
              <a:buNone/>
              <a:defRPr sz="14000" b="1"/>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dk1"/>
        </a:solidFill>
        <a:effectLst/>
      </p:bgPr>
    </p:bg>
    <p:spTree>
      <p:nvGrpSpPr>
        <p:cNvPr id="1" name="Shape 15"/>
        <p:cNvGrpSpPr/>
        <p:nvPr/>
      </p:nvGrpSpPr>
      <p:grpSpPr>
        <a:xfrm>
          <a:off x="0" y="0"/>
          <a:ext cx="0" cy="0"/>
          <a:chOff x="0" y="0"/>
          <a:chExt cx="0" cy="0"/>
        </a:xfrm>
      </p:grpSpPr>
      <p:cxnSp>
        <p:nvCxnSpPr>
          <p:cNvPr id="16" name="Google Shape;16;p3"/>
          <p:cNvCxnSpPr/>
          <p:nvPr/>
        </p:nvCxnSpPr>
        <p:spPr>
          <a:xfrm>
            <a:off x="641934" y="3597500"/>
            <a:ext cx="390300" cy="0"/>
          </a:xfrm>
          <a:prstGeom prst="straightConnector1">
            <a:avLst/>
          </a:prstGeom>
          <a:noFill/>
          <a:ln w="28575" cap="flat" cmpd="sng">
            <a:solidFill>
              <a:schemeClr val="lt2"/>
            </a:solidFill>
            <a:prstDash val="solid"/>
            <a:round/>
            <a:headEnd type="none" w="sm" len="sm"/>
            <a:tailEnd type="none" w="sm" len="sm"/>
          </a:ln>
        </p:spPr>
      </p:cxnSp>
      <p:sp>
        <p:nvSpPr>
          <p:cNvPr id="17" name="Google Shape;17;p3"/>
          <p:cNvSpPr txBox="1">
            <a:spLocks noGrp="1"/>
          </p:cNvSpPr>
          <p:nvPr>
            <p:ph type="title"/>
          </p:nvPr>
        </p:nvSpPr>
        <p:spPr>
          <a:xfrm>
            <a:off x="512700" y="1893300"/>
            <a:ext cx="8118600" cy="1522800"/>
          </a:xfrm>
          <a:prstGeom prst="rect">
            <a:avLst/>
          </a:prstGeom>
        </p:spPr>
        <p:txBody>
          <a:bodyPr spcFirstLastPara="1" wrap="square" lIns="91425" tIns="91425" rIns="91425" bIns="91425" anchor="b" anchorCtr="0">
            <a:noAutofit/>
          </a:bodyPr>
          <a:lstStyle>
            <a:lvl1pPr lvl="0">
              <a:spcBef>
                <a:spcPts val="0"/>
              </a:spcBef>
              <a:spcAft>
                <a:spcPts val="0"/>
              </a:spcAft>
              <a:buClr>
                <a:schemeClr val="accent1"/>
              </a:buClr>
              <a:buSzPts val="6000"/>
              <a:buNone/>
              <a:defRPr sz="6000">
                <a:solidFill>
                  <a:schemeClr val="accent1"/>
                </a:solidFill>
              </a:defRPr>
            </a:lvl1pPr>
            <a:lvl2pPr lvl="1">
              <a:spcBef>
                <a:spcPts val="0"/>
              </a:spcBef>
              <a:spcAft>
                <a:spcPts val="0"/>
              </a:spcAft>
              <a:buClr>
                <a:schemeClr val="accent1"/>
              </a:buClr>
              <a:buSzPts val="6000"/>
              <a:buNone/>
              <a:defRPr sz="6000">
                <a:solidFill>
                  <a:schemeClr val="accent1"/>
                </a:solidFill>
              </a:defRPr>
            </a:lvl2pPr>
            <a:lvl3pPr lvl="2">
              <a:spcBef>
                <a:spcPts val="0"/>
              </a:spcBef>
              <a:spcAft>
                <a:spcPts val="0"/>
              </a:spcAft>
              <a:buClr>
                <a:schemeClr val="accent1"/>
              </a:buClr>
              <a:buSzPts val="6000"/>
              <a:buNone/>
              <a:defRPr sz="6000">
                <a:solidFill>
                  <a:schemeClr val="accent1"/>
                </a:solidFill>
              </a:defRPr>
            </a:lvl3pPr>
            <a:lvl4pPr lvl="3">
              <a:spcBef>
                <a:spcPts val="0"/>
              </a:spcBef>
              <a:spcAft>
                <a:spcPts val="0"/>
              </a:spcAft>
              <a:buClr>
                <a:schemeClr val="accent1"/>
              </a:buClr>
              <a:buSzPts val="6000"/>
              <a:buNone/>
              <a:defRPr sz="6000">
                <a:solidFill>
                  <a:schemeClr val="accent1"/>
                </a:solidFill>
              </a:defRPr>
            </a:lvl4pPr>
            <a:lvl5pPr lvl="4">
              <a:spcBef>
                <a:spcPts val="0"/>
              </a:spcBef>
              <a:spcAft>
                <a:spcPts val="0"/>
              </a:spcAft>
              <a:buClr>
                <a:schemeClr val="accent1"/>
              </a:buClr>
              <a:buSzPts val="6000"/>
              <a:buNone/>
              <a:defRPr sz="6000">
                <a:solidFill>
                  <a:schemeClr val="accent1"/>
                </a:solidFill>
              </a:defRPr>
            </a:lvl5pPr>
            <a:lvl6pPr lvl="5">
              <a:spcBef>
                <a:spcPts val="0"/>
              </a:spcBef>
              <a:spcAft>
                <a:spcPts val="0"/>
              </a:spcAft>
              <a:buClr>
                <a:schemeClr val="accent1"/>
              </a:buClr>
              <a:buSzPts val="6000"/>
              <a:buNone/>
              <a:defRPr sz="6000">
                <a:solidFill>
                  <a:schemeClr val="accent1"/>
                </a:solidFill>
              </a:defRPr>
            </a:lvl6pPr>
            <a:lvl7pPr lvl="6">
              <a:spcBef>
                <a:spcPts val="0"/>
              </a:spcBef>
              <a:spcAft>
                <a:spcPts val="0"/>
              </a:spcAft>
              <a:buClr>
                <a:schemeClr val="accent1"/>
              </a:buClr>
              <a:buSzPts val="6000"/>
              <a:buNone/>
              <a:defRPr sz="6000">
                <a:solidFill>
                  <a:schemeClr val="accent1"/>
                </a:solidFill>
              </a:defRPr>
            </a:lvl7pPr>
            <a:lvl8pPr lvl="7">
              <a:spcBef>
                <a:spcPts val="0"/>
              </a:spcBef>
              <a:spcAft>
                <a:spcPts val="0"/>
              </a:spcAft>
              <a:buClr>
                <a:schemeClr val="accent1"/>
              </a:buClr>
              <a:buSzPts val="6000"/>
              <a:buNone/>
              <a:defRPr sz="6000">
                <a:solidFill>
                  <a:schemeClr val="accent1"/>
                </a:solidFill>
              </a:defRPr>
            </a:lvl8pPr>
            <a:lvl9pPr lvl="8">
              <a:spcBef>
                <a:spcPts val="0"/>
              </a:spcBef>
              <a:spcAft>
                <a:spcPts val="0"/>
              </a:spcAft>
              <a:buClr>
                <a:schemeClr val="accent1"/>
              </a:buClr>
              <a:buSzPts val="6000"/>
              <a:buNone/>
              <a:defRPr sz="6000">
                <a:solidFill>
                  <a:schemeClr val="accen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5045700"/>
            <a:ext cx="9144000" cy="978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71675"/>
            <a:ext cx="3999900" cy="33972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accent1"/>
              </a:buClr>
              <a:buSzPts val="5400"/>
              <a:buNone/>
              <a:defRPr sz="5400">
                <a:solidFill>
                  <a:schemeClr val="accent1"/>
                </a:solidFill>
              </a:defRPr>
            </a:lvl1pPr>
            <a:lvl2pPr lvl="1">
              <a:spcBef>
                <a:spcPts val="0"/>
              </a:spcBef>
              <a:spcAft>
                <a:spcPts val="0"/>
              </a:spcAft>
              <a:buClr>
                <a:schemeClr val="accent1"/>
              </a:buClr>
              <a:buSzPts val="5400"/>
              <a:buNone/>
              <a:defRPr sz="5400">
                <a:solidFill>
                  <a:schemeClr val="accent1"/>
                </a:solidFill>
              </a:defRPr>
            </a:lvl2pPr>
            <a:lvl3pPr lvl="2">
              <a:spcBef>
                <a:spcPts val="0"/>
              </a:spcBef>
              <a:spcAft>
                <a:spcPts val="0"/>
              </a:spcAft>
              <a:buClr>
                <a:schemeClr val="accent1"/>
              </a:buClr>
              <a:buSzPts val="5400"/>
              <a:buNone/>
              <a:defRPr sz="5400">
                <a:solidFill>
                  <a:schemeClr val="accent1"/>
                </a:solidFill>
              </a:defRPr>
            </a:lvl3pPr>
            <a:lvl4pPr lvl="3">
              <a:spcBef>
                <a:spcPts val="0"/>
              </a:spcBef>
              <a:spcAft>
                <a:spcPts val="0"/>
              </a:spcAft>
              <a:buClr>
                <a:schemeClr val="accent1"/>
              </a:buClr>
              <a:buSzPts val="5400"/>
              <a:buNone/>
              <a:defRPr sz="5400">
                <a:solidFill>
                  <a:schemeClr val="accent1"/>
                </a:solidFill>
              </a:defRPr>
            </a:lvl4pPr>
            <a:lvl5pPr lvl="4">
              <a:spcBef>
                <a:spcPts val="0"/>
              </a:spcBef>
              <a:spcAft>
                <a:spcPts val="0"/>
              </a:spcAft>
              <a:buClr>
                <a:schemeClr val="accent1"/>
              </a:buClr>
              <a:buSzPts val="5400"/>
              <a:buNone/>
              <a:defRPr sz="5400">
                <a:solidFill>
                  <a:schemeClr val="accent1"/>
                </a:solidFill>
              </a:defRPr>
            </a:lvl5pPr>
            <a:lvl6pPr lvl="5">
              <a:spcBef>
                <a:spcPts val="0"/>
              </a:spcBef>
              <a:spcAft>
                <a:spcPts val="0"/>
              </a:spcAft>
              <a:buClr>
                <a:schemeClr val="accent1"/>
              </a:buClr>
              <a:buSzPts val="5400"/>
              <a:buNone/>
              <a:defRPr sz="5400">
                <a:solidFill>
                  <a:schemeClr val="accent1"/>
                </a:solidFill>
              </a:defRPr>
            </a:lvl6pPr>
            <a:lvl7pPr lvl="6">
              <a:spcBef>
                <a:spcPts val="0"/>
              </a:spcBef>
              <a:spcAft>
                <a:spcPts val="0"/>
              </a:spcAft>
              <a:buClr>
                <a:schemeClr val="accent1"/>
              </a:buClr>
              <a:buSzPts val="5400"/>
              <a:buNone/>
              <a:defRPr sz="5400">
                <a:solidFill>
                  <a:schemeClr val="accent1"/>
                </a:solidFill>
              </a:defRPr>
            </a:lvl7pPr>
            <a:lvl8pPr lvl="7">
              <a:spcBef>
                <a:spcPts val="0"/>
              </a:spcBef>
              <a:spcAft>
                <a:spcPts val="0"/>
              </a:spcAft>
              <a:buClr>
                <a:schemeClr val="accent1"/>
              </a:buClr>
              <a:buSzPts val="5400"/>
              <a:buNone/>
              <a:defRPr sz="5400">
                <a:solidFill>
                  <a:schemeClr val="accent1"/>
                </a:solidFill>
              </a:defRPr>
            </a:lvl8pPr>
            <a:lvl9pPr lvl="8">
              <a:spcBef>
                <a:spcPts val="0"/>
              </a:spcBef>
              <a:spcAft>
                <a:spcPts val="0"/>
              </a:spcAft>
              <a:buClr>
                <a:schemeClr val="accent1"/>
              </a:buClr>
              <a:buSzPts val="5400"/>
              <a:buNone/>
              <a:defRPr sz="5400">
                <a:solidFill>
                  <a:schemeClr val="accent1"/>
                </a:solidFill>
              </a:defRPr>
            </a:lvl9pPr>
          </a:lstStyle>
          <a:p>
            <a:endParaRPr/>
          </a:p>
        </p:txBody>
      </p:sp>
      <p:sp>
        <p:nvSpPr>
          <p:cNvPr id="38" name="Google Shape;38;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2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686400" cy="0"/>
          </a:xfrm>
          <a:prstGeom prst="straightConnector1">
            <a:avLst/>
          </a:prstGeom>
          <a:noFill/>
          <a:ln w="19050" cap="flat" cmpd="sng">
            <a:solidFill>
              <a:schemeClr val="lt2"/>
            </a:solidFill>
            <a:prstDash val="solid"/>
            <a:round/>
            <a:headEnd type="none" w="sm" len="sm"/>
            <a:tailEnd type="none" w="sm" len="sm"/>
          </a:ln>
        </p:spPr>
      </p:cxnSp>
      <p:sp>
        <p:nvSpPr>
          <p:cNvPr id="42" name="Google Shape;42;p9"/>
          <p:cNvSpPr txBox="1">
            <a:spLocks noGrp="1"/>
          </p:cNvSpPr>
          <p:nvPr>
            <p:ph type="title"/>
          </p:nvPr>
        </p:nvSpPr>
        <p:spPr>
          <a:xfrm>
            <a:off x="265500" y="1382350"/>
            <a:ext cx="4045200" cy="13332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2"/>
              </a:buClr>
              <a:buSzPts val="4200"/>
              <a:buNone/>
              <a:defRPr sz="4200">
                <a:solidFill>
                  <a:schemeClr val="lt2"/>
                </a:solidFill>
              </a:defRPr>
            </a:lvl1pPr>
            <a:lvl2pPr lvl="1" algn="ctr">
              <a:spcBef>
                <a:spcPts val="0"/>
              </a:spcBef>
              <a:spcAft>
                <a:spcPts val="0"/>
              </a:spcAft>
              <a:buClr>
                <a:schemeClr val="lt2"/>
              </a:buClr>
              <a:buSzPts val="4200"/>
              <a:buNone/>
              <a:defRPr sz="4200">
                <a:solidFill>
                  <a:schemeClr val="lt2"/>
                </a:solidFill>
              </a:defRPr>
            </a:lvl2pPr>
            <a:lvl3pPr lvl="2" algn="ctr">
              <a:spcBef>
                <a:spcPts val="0"/>
              </a:spcBef>
              <a:spcAft>
                <a:spcPts val="0"/>
              </a:spcAft>
              <a:buClr>
                <a:schemeClr val="lt2"/>
              </a:buClr>
              <a:buSzPts val="4200"/>
              <a:buNone/>
              <a:defRPr sz="4200">
                <a:solidFill>
                  <a:schemeClr val="lt2"/>
                </a:solidFill>
              </a:defRPr>
            </a:lvl3pPr>
            <a:lvl4pPr lvl="3" algn="ctr">
              <a:spcBef>
                <a:spcPts val="0"/>
              </a:spcBef>
              <a:spcAft>
                <a:spcPts val="0"/>
              </a:spcAft>
              <a:buClr>
                <a:schemeClr val="lt2"/>
              </a:buClr>
              <a:buSzPts val="4200"/>
              <a:buNone/>
              <a:defRPr sz="4200">
                <a:solidFill>
                  <a:schemeClr val="lt2"/>
                </a:solidFill>
              </a:defRPr>
            </a:lvl4pPr>
            <a:lvl5pPr lvl="4" algn="ctr">
              <a:spcBef>
                <a:spcPts val="0"/>
              </a:spcBef>
              <a:spcAft>
                <a:spcPts val="0"/>
              </a:spcAft>
              <a:buClr>
                <a:schemeClr val="lt2"/>
              </a:buClr>
              <a:buSzPts val="4200"/>
              <a:buNone/>
              <a:defRPr sz="4200">
                <a:solidFill>
                  <a:schemeClr val="lt2"/>
                </a:solidFill>
              </a:defRPr>
            </a:lvl5pPr>
            <a:lvl6pPr lvl="5" algn="ctr">
              <a:spcBef>
                <a:spcPts val="0"/>
              </a:spcBef>
              <a:spcAft>
                <a:spcPts val="0"/>
              </a:spcAft>
              <a:buClr>
                <a:schemeClr val="lt2"/>
              </a:buClr>
              <a:buSzPts val="4200"/>
              <a:buNone/>
              <a:defRPr sz="4200">
                <a:solidFill>
                  <a:schemeClr val="lt2"/>
                </a:solidFill>
              </a:defRPr>
            </a:lvl6pPr>
            <a:lvl7pPr lvl="6" algn="ctr">
              <a:spcBef>
                <a:spcPts val="0"/>
              </a:spcBef>
              <a:spcAft>
                <a:spcPts val="0"/>
              </a:spcAft>
              <a:buClr>
                <a:schemeClr val="lt2"/>
              </a:buClr>
              <a:buSzPts val="4200"/>
              <a:buNone/>
              <a:defRPr sz="4200">
                <a:solidFill>
                  <a:schemeClr val="lt2"/>
                </a:solidFill>
              </a:defRPr>
            </a:lvl7pPr>
            <a:lvl8pPr lvl="7" algn="ctr">
              <a:spcBef>
                <a:spcPts val="0"/>
              </a:spcBef>
              <a:spcAft>
                <a:spcPts val="0"/>
              </a:spcAft>
              <a:buClr>
                <a:schemeClr val="lt2"/>
              </a:buClr>
              <a:buSzPts val="4200"/>
              <a:buNone/>
              <a:defRPr sz="4200">
                <a:solidFill>
                  <a:schemeClr val="lt2"/>
                </a:solidFill>
              </a:defRPr>
            </a:lvl8pPr>
            <a:lvl9pPr lvl="8" algn="ctr">
              <a:spcBef>
                <a:spcPts val="0"/>
              </a:spcBef>
              <a:spcAft>
                <a:spcPts val="0"/>
              </a:spcAft>
              <a:buClr>
                <a:schemeClr val="lt2"/>
              </a:buClr>
              <a:buSzPts val="4200"/>
              <a:buNone/>
              <a:defRPr sz="4200">
                <a:solidFill>
                  <a:schemeClr val="lt2"/>
                </a:solidFill>
              </a:defRPr>
            </a:lvl9pPr>
          </a:lstStyle>
          <a:p>
            <a:endParaRPr/>
          </a:p>
        </p:txBody>
      </p:sp>
      <p:sp>
        <p:nvSpPr>
          <p:cNvPr id="43" name="Google Shape;43;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accent1"/>
              </a:buClr>
              <a:buSzPts val="1800"/>
              <a:buChar char="●"/>
              <a:defRPr>
                <a:solidFill>
                  <a:schemeClr val="accent1"/>
                </a:solidFill>
              </a:defRPr>
            </a:lvl1pPr>
            <a:lvl2pPr marL="914400" lvl="1" indent="-317500">
              <a:spcBef>
                <a:spcPts val="1600"/>
              </a:spcBef>
              <a:spcAft>
                <a:spcPts val="0"/>
              </a:spcAft>
              <a:buClr>
                <a:schemeClr val="accent1"/>
              </a:buClr>
              <a:buSzPts val="1400"/>
              <a:buChar char="○"/>
              <a:defRPr>
                <a:solidFill>
                  <a:schemeClr val="accent1"/>
                </a:solidFill>
              </a:defRPr>
            </a:lvl2pPr>
            <a:lvl3pPr marL="1371600" lvl="2" indent="-317500">
              <a:spcBef>
                <a:spcPts val="1600"/>
              </a:spcBef>
              <a:spcAft>
                <a:spcPts val="0"/>
              </a:spcAft>
              <a:buClr>
                <a:schemeClr val="accent1"/>
              </a:buClr>
              <a:buSzPts val="1400"/>
              <a:buChar char="■"/>
              <a:defRPr>
                <a:solidFill>
                  <a:schemeClr val="accent1"/>
                </a:solidFill>
              </a:defRPr>
            </a:lvl3pPr>
            <a:lvl4pPr marL="1828800" lvl="3" indent="-317500">
              <a:spcBef>
                <a:spcPts val="1600"/>
              </a:spcBef>
              <a:spcAft>
                <a:spcPts val="0"/>
              </a:spcAft>
              <a:buClr>
                <a:schemeClr val="accent1"/>
              </a:buClr>
              <a:buSzPts val="1400"/>
              <a:buChar char="●"/>
              <a:defRPr>
                <a:solidFill>
                  <a:schemeClr val="accent1"/>
                </a:solidFill>
              </a:defRPr>
            </a:lvl4pPr>
            <a:lvl5pPr marL="2286000" lvl="4" indent="-317500">
              <a:spcBef>
                <a:spcPts val="1600"/>
              </a:spcBef>
              <a:spcAft>
                <a:spcPts val="0"/>
              </a:spcAft>
              <a:buClr>
                <a:schemeClr val="accent1"/>
              </a:buClr>
              <a:buSzPts val="1400"/>
              <a:buChar char="○"/>
              <a:defRPr>
                <a:solidFill>
                  <a:schemeClr val="accent1"/>
                </a:solidFill>
              </a:defRPr>
            </a:lvl5pPr>
            <a:lvl6pPr marL="2743200" lvl="5" indent="-317500">
              <a:spcBef>
                <a:spcPts val="1600"/>
              </a:spcBef>
              <a:spcAft>
                <a:spcPts val="0"/>
              </a:spcAft>
              <a:buClr>
                <a:schemeClr val="accent1"/>
              </a:buClr>
              <a:buSzPts val="1400"/>
              <a:buChar char="■"/>
              <a:defRPr>
                <a:solidFill>
                  <a:schemeClr val="accent1"/>
                </a:solidFill>
              </a:defRPr>
            </a:lvl6pPr>
            <a:lvl7pPr marL="3200400" lvl="6" indent="-317500">
              <a:spcBef>
                <a:spcPts val="1600"/>
              </a:spcBef>
              <a:spcAft>
                <a:spcPts val="0"/>
              </a:spcAft>
              <a:buClr>
                <a:schemeClr val="accent1"/>
              </a:buClr>
              <a:buSzPts val="1400"/>
              <a:buChar char="●"/>
              <a:defRPr>
                <a:solidFill>
                  <a:schemeClr val="accent1"/>
                </a:solidFill>
              </a:defRPr>
            </a:lvl7pPr>
            <a:lvl8pPr marL="3657600" lvl="7" indent="-317500">
              <a:spcBef>
                <a:spcPts val="1600"/>
              </a:spcBef>
              <a:spcAft>
                <a:spcPts val="0"/>
              </a:spcAft>
              <a:buClr>
                <a:schemeClr val="accent1"/>
              </a:buClr>
              <a:buSzPts val="1400"/>
              <a:buChar char="○"/>
              <a:defRPr>
                <a:solidFill>
                  <a:schemeClr val="accent1"/>
                </a:solidFill>
              </a:defRPr>
            </a:lvl8pPr>
            <a:lvl9pPr marL="4114800" lvl="8" indent="-317500">
              <a:spcBef>
                <a:spcPts val="1600"/>
              </a:spcBef>
              <a:spcAft>
                <a:spcPts val="1600"/>
              </a:spcAft>
              <a:buClr>
                <a:schemeClr val="accent1"/>
              </a:buClr>
              <a:buSzPts val="1400"/>
              <a:buChar char="■"/>
              <a:defRPr>
                <a:solidFill>
                  <a:schemeClr val="accent1"/>
                </a:solidFill>
              </a:defRPr>
            </a:lvl9pPr>
          </a:lstStyle>
          <a:p>
            <a:endParaRPr/>
          </a:p>
        </p:txBody>
      </p:sp>
      <p:sp>
        <p:nvSpPr>
          <p:cNvPr id="45" name="Google Shape;45;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8" name="Google Shape;48;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perback">
    <p:bg>
      <p:bgPr>
        <a:solidFill>
          <a:schemeClr val="accen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132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1pPr>
            <a:lvl2pPr lvl="1">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2pPr>
            <a:lvl3pPr lvl="2">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3pPr>
            <a:lvl4pPr lvl="3">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4pPr>
            <a:lvl5pPr lvl="4">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5pPr>
            <a:lvl6pPr lvl="5">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6pPr>
            <a:lvl7pPr lvl="6">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7pPr>
            <a:lvl8pPr lvl="7">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8pPr>
            <a:lvl9pPr lvl="8">
              <a:spcBef>
                <a:spcPts val="0"/>
              </a:spcBef>
              <a:spcAft>
                <a:spcPts val="0"/>
              </a:spcAft>
              <a:buClr>
                <a:schemeClr val="dk1"/>
              </a:buClr>
              <a:buSzPts val="3000"/>
              <a:buFont typeface="Old Standard TT"/>
              <a:buNone/>
              <a:defRPr sz="3000">
                <a:solidFill>
                  <a:schemeClr val="dk1"/>
                </a:solidFill>
                <a:latin typeface="Old Standard TT"/>
                <a:ea typeface="Old Standard TT"/>
                <a:cs typeface="Old Standard TT"/>
                <a:sym typeface="Old Standard TT"/>
              </a:defRPr>
            </a:lvl9pPr>
          </a:lstStyle>
          <a:p>
            <a:endParaRPr/>
          </a:p>
        </p:txBody>
      </p:sp>
      <p:sp>
        <p:nvSpPr>
          <p:cNvPr id="7" name="Google Shape;7;p1"/>
          <p:cNvSpPr txBox="1">
            <a:spLocks noGrp="1"/>
          </p:cNvSpPr>
          <p:nvPr>
            <p:ph type="body" idx="1"/>
          </p:nvPr>
        </p:nvSpPr>
        <p:spPr>
          <a:xfrm>
            <a:off x="311700" y="1171600"/>
            <a:ext cx="8520600" cy="33972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Old Standard TT"/>
              <a:buChar char="●"/>
              <a:defRPr sz="1800">
                <a:solidFill>
                  <a:schemeClr val="dk1"/>
                </a:solidFill>
                <a:latin typeface="Old Standard TT"/>
                <a:ea typeface="Old Standard TT"/>
                <a:cs typeface="Old Standard TT"/>
                <a:sym typeface="Old Standard TT"/>
              </a:defRPr>
            </a:lvl1pPr>
            <a:lvl2pPr marL="914400" lvl="1"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2pPr>
            <a:lvl3pPr marL="1371600" lvl="2"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3pPr>
            <a:lvl4pPr marL="1828800" lvl="3"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4pPr>
            <a:lvl5pPr marL="2286000" lvl="4"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5pPr>
            <a:lvl6pPr marL="2743200" lvl="5"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6pPr>
            <a:lvl7pPr marL="3200400" lvl="6"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7pPr>
            <a:lvl8pPr marL="3657600" lvl="7" indent="-317500">
              <a:lnSpc>
                <a:spcPct val="115000"/>
              </a:lnSpc>
              <a:spcBef>
                <a:spcPts val="1600"/>
              </a:spcBef>
              <a:spcAft>
                <a:spcPts val="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8pPr>
            <a:lvl9pPr marL="4114800" lvl="8" indent="-317500">
              <a:lnSpc>
                <a:spcPct val="115000"/>
              </a:lnSpc>
              <a:spcBef>
                <a:spcPts val="1600"/>
              </a:spcBef>
              <a:spcAft>
                <a:spcPts val="1600"/>
              </a:spcAft>
              <a:buClr>
                <a:schemeClr val="dk1"/>
              </a:buClr>
              <a:buSzPts val="1400"/>
              <a:buFont typeface="Old Standard TT"/>
              <a:buChar char="■"/>
              <a:defRPr>
                <a:solidFill>
                  <a:schemeClr val="dk1"/>
                </a:solidFill>
                <a:latin typeface="Old Standard TT"/>
                <a:ea typeface="Old Standard TT"/>
                <a:cs typeface="Old Standard TT"/>
                <a:sym typeface="Old Standard TT"/>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Old Standard TT"/>
                <a:ea typeface="Old Standard TT"/>
                <a:cs typeface="Old Standard TT"/>
                <a:sym typeface="Old Standard TT"/>
              </a:defRPr>
            </a:lvl1pPr>
            <a:lvl2pPr lvl="1" algn="r">
              <a:buNone/>
              <a:defRPr sz="1000">
                <a:solidFill>
                  <a:schemeClr val="dk1"/>
                </a:solidFill>
                <a:latin typeface="Old Standard TT"/>
                <a:ea typeface="Old Standard TT"/>
                <a:cs typeface="Old Standard TT"/>
                <a:sym typeface="Old Standard TT"/>
              </a:defRPr>
            </a:lvl2pPr>
            <a:lvl3pPr lvl="2" algn="r">
              <a:buNone/>
              <a:defRPr sz="1000">
                <a:solidFill>
                  <a:schemeClr val="dk1"/>
                </a:solidFill>
                <a:latin typeface="Old Standard TT"/>
                <a:ea typeface="Old Standard TT"/>
                <a:cs typeface="Old Standard TT"/>
                <a:sym typeface="Old Standard TT"/>
              </a:defRPr>
            </a:lvl3pPr>
            <a:lvl4pPr lvl="3" algn="r">
              <a:buNone/>
              <a:defRPr sz="1000">
                <a:solidFill>
                  <a:schemeClr val="dk1"/>
                </a:solidFill>
                <a:latin typeface="Old Standard TT"/>
                <a:ea typeface="Old Standard TT"/>
                <a:cs typeface="Old Standard TT"/>
                <a:sym typeface="Old Standard TT"/>
              </a:defRPr>
            </a:lvl4pPr>
            <a:lvl5pPr lvl="4" algn="r">
              <a:buNone/>
              <a:defRPr sz="1000">
                <a:solidFill>
                  <a:schemeClr val="dk1"/>
                </a:solidFill>
                <a:latin typeface="Old Standard TT"/>
                <a:ea typeface="Old Standard TT"/>
                <a:cs typeface="Old Standard TT"/>
                <a:sym typeface="Old Standard TT"/>
              </a:defRPr>
            </a:lvl5pPr>
            <a:lvl6pPr lvl="5" algn="r">
              <a:buNone/>
              <a:defRPr sz="1000">
                <a:solidFill>
                  <a:schemeClr val="dk1"/>
                </a:solidFill>
                <a:latin typeface="Old Standard TT"/>
                <a:ea typeface="Old Standard TT"/>
                <a:cs typeface="Old Standard TT"/>
                <a:sym typeface="Old Standard TT"/>
              </a:defRPr>
            </a:lvl6pPr>
            <a:lvl7pPr lvl="6" algn="r">
              <a:buNone/>
              <a:defRPr sz="1000">
                <a:solidFill>
                  <a:schemeClr val="dk1"/>
                </a:solidFill>
                <a:latin typeface="Old Standard TT"/>
                <a:ea typeface="Old Standard TT"/>
                <a:cs typeface="Old Standard TT"/>
                <a:sym typeface="Old Standard TT"/>
              </a:defRPr>
            </a:lvl7pPr>
            <a:lvl8pPr lvl="7" algn="r">
              <a:buNone/>
              <a:defRPr sz="1000">
                <a:solidFill>
                  <a:schemeClr val="dk1"/>
                </a:solidFill>
                <a:latin typeface="Old Standard TT"/>
                <a:ea typeface="Old Standard TT"/>
                <a:cs typeface="Old Standard TT"/>
                <a:sym typeface="Old Standard TT"/>
              </a:defRPr>
            </a:lvl8pPr>
            <a:lvl9pPr lvl="8" algn="r">
              <a:buNone/>
              <a:defRPr sz="1000">
                <a:solidFill>
                  <a:schemeClr val="dk1"/>
                </a:solidFill>
                <a:latin typeface="Old Standard TT"/>
                <a:ea typeface="Old Standard TT"/>
                <a:cs typeface="Old Standard TT"/>
                <a:sym typeface="Old Standard TT"/>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512700" y="1893300"/>
            <a:ext cx="8118600" cy="1522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Woodland’s Comprehensive Assessment System</a:t>
            </a:r>
            <a:endParaRPr/>
          </a:p>
        </p:txBody>
      </p:sp>
      <p:sp>
        <p:nvSpPr>
          <p:cNvPr id="60" name="Google Shape;60;p13"/>
          <p:cNvSpPr txBox="1">
            <a:spLocks noGrp="1"/>
          </p:cNvSpPr>
          <p:nvPr>
            <p:ph type="subTitle" idx="1"/>
          </p:nvPr>
        </p:nvSpPr>
        <p:spPr>
          <a:xfrm>
            <a:off x="512700" y="3840639"/>
            <a:ext cx="8118600" cy="787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2019-20 Annual Report to the Board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Policy 2090</a:t>
            </a:r>
            <a:endParaRPr/>
          </a:p>
        </p:txBody>
      </p:sp>
      <p:sp>
        <p:nvSpPr>
          <p:cNvPr id="66" name="Google Shape;66;p14"/>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marR="0" lvl="0" indent="0" algn="l" rtl="0">
              <a:spcBef>
                <a:spcPts val="0"/>
              </a:spcBef>
              <a:spcAft>
                <a:spcPts val="0"/>
              </a:spcAft>
              <a:buNone/>
            </a:pPr>
            <a:r>
              <a:rPr lang="en"/>
              <a:t>Board policy 2090 indicates that we will complete an annual review assessment processes and procedures to determine if the purposes of the evaluation pro­gram are being accomplished. </a:t>
            </a:r>
            <a:endParaRPr/>
          </a:p>
          <a:p>
            <a:pPr marL="0" marR="0" lvl="0" indent="0" algn="l" rtl="0">
              <a:spcBef>
                <a:spcPts val="0"/>
              </a:spcBef>
              <a:spcAft>
                <a:spcPts val="0"/>
              </a:spcAft>
              <a:buNone/>
            </a:pPr>
            <a:endParaRPr/>
          </a:p>
          <a:p>
            <a:pPr marL="0" marR="0" lvl="0" indent="0" algn="l" rtl="0">
              <a:spcBef>
                <a:spcPts val="0"/>
              </a:spcBef>
              <a:spcAft>
                <a:spcPts val="0"/>
              </a:spcAft>
              <a:buNone/>
            </a:pPr>
            <a:r>
              <a:rPr lang="en"/>
              <a:t>This overview will provide a description of Woodland’s comprehensive assessment system and how we use data from these assessments to monitor programs and student learning. </a:t>
            </a:r>
            <a:endParaRPr/>
          </a:p>
          <a:p>
            <a:pPr marL="0" marR="0" lvl="0" indent="0" algn="l" rtl="0">
              <a:spcBef>
                <a:spcPts val="0"/>
              </a:spcBef>
              <a:spcAft>
                <a:spcPts val="0"/>
              </a:spcAft>
              <a:buNone/>
            </a:pPr>
            <a:endParaRPr/>
          </a:p>
          <a:p>
            <a:pPr marL="0" marR="0" lvl="0" indent="0" algn="l" rtl="0">
              <a:spcBef>
                <a:spcPts val="0"/>
              </a:spcBef>
              <a:spcAft>
                <a:spcPts val="0"/>
              </a:spcAft>
              <a:buNone/>
            </a:pPr>
            <a:endParaRPr sz="1400"/>
          </a:p>
          <a:p>
            <a:pPr marL="0" marR="0" lvl="0" indent="0" algn="l" rtl="0">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65625" y="-84675"/>
            <a:ext cx="8520600" cy="313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Types of</a:t>
            </a:r>
            <a:r>
              <a:rPr lang="en"/>
              <a:t> </a:t>
            </a:r>
            <a:r>
              <a:rPr lang="en" sz="2400"/>
              <a:t>Assessment</a:t>
            </a:r>
            <a:endParaRPr sz="2400"/>
          </a:p>
        </p:txBody>
      </p:sp>
      <p:graphicFrame>
        <p:nvGraphicFramePr>
          <p:cNvPr id="72" name="Google Shape;72;p15"/>
          <p:cNvGraphicFramePr/>
          <p:nvPr/>
        </p:nvGraphicFramePr>
        <p:xfrm>
          <a:off x="365625" y="486850"/>
          <a:ext cx="8586600" cy="4398815"/>
        </p:xfrm>
        <a:graphic>
          <a:graphicData uri="http://schemas.openxmlformats.org/drawingml/2006/table">
            <a:tbl>
              <a:tblPr>
                <a:noFill/>
                <a:tableStyleId>{AC52D5B2-ADCA-4B94-A6AB-0702359F6921}</a:tableStyleId>
              </a:tblPr>
              <a:tblGrid>
                <a:gridCol w="1164175">
                  <a:extLst>
                    <a:ext uri="{9D8B030D-6E8A-4147-A177-3AD203B41FA5}">
                      <a16:colId xmlns:a16="http://schemas.microsoft.com/office/drawing/2014/main" val="20000"/>
                    </a:ext>
                  </a:extLst>
                </a:gridCol>
                <a:gridCol w="3090300">
                  <a:extLst>
                    <a:ext uri="{9D8B030D-6E8A-4147-A177-3AD203B41FA5}">
                      <a16:colId xmlns:a16="http://schemas.microsoft.com/office/drawing/2014/main" val="20001"/>
                    </a:ext>
                  </a:extLst>
                </a:gridCol>
                <a:gridCol w="4332125">
                  <a:extLst>
                    <a:ext uri="{9D8B030D-6E8A-4147-A177-3AD203B41FA5}">
                      <a16:colId xmlns:a16="http://schemas.microsoft.com/office/drawing/2014/main" val="20002"/>
                    </a:ext>
                  </a:extLst>
                </a:gridCol>
              </a:tblGrid>
              <a:tr h="837425">
                <a:tc>
                  <a:txBody>
                    <a:bodyPr/>
                    <a:lstStyle/>
                    <a:p>
                      <a:pPr marL="0" lvl="0" indent="0" algn="l" rtl="0">
                        <a:lnSpc>
                          <a:spcPct val="100000"/>
                        </a:lnSpc>
                        <a:spcBef>
                          <a:spcPts val="0"/>
                        </a:spcBef>
                        <a:spcAft>
                          <a:spcPts val="0"/>
                        </a:spcAft>
                        <a:buNone/>
                      </a:pPr>
                      <a:r>
                        <a:rPr lang="en">
                          <a:latin typeface="Old Standard TT"/>
                          <a:ea typeface="Old Standard TT"/>
                          <a:cs typeface="Old Standard TT"/>
                          <a:sym typeface="Old Standard TT"/>
                        </a:rPr>
                        <a:t>Diagnostic</a:t>
                      </a:r>
                      <a:endParaRPr>
                        <a:latin typeface="Old Standard TT"/>
                        <a:ea typeface="Old Standard TT"/>
                        <a:cs typeface="Old Standard TT"/>
                        <a:sym typeface="Old Standard TT"/>
                      </a:endParaRPr>
                    </a:p>
                  </a:txBody>
                  <a:tcPr marL="91425" marR="91425" marT="91425" marB="91425"/>
                </a:tc>
                <a:tc>
                  <a:txBody>
                    <a:bodyPr/>
                    <a:lstStyle/>
                    <a:p>
                      <a:pPr marL="0" marR="0" lvl="0" indent="0" algn="l" rtl="0">
                        <a:lnSpc>
                          <a:spcPct val="100000"/>
                        </a:lnSpc>
                        <a:spcBef>
                          <a:spcPts val="0"/>
                        </a:spcBef>
                        <a:spcAft>
                          <a:spcPts val="0"/>
                        </a:spcAft>
                        <a:buNone/>
                      </a:pPr>
                      <a:r>
                        <a:rPr lang="en" sz="1100">
                          <a:solidFill>
                            <a:schemeClr val="dk1"/>
                          </a:solidFill>
                          <a:latin typeface="Old Standard TT"/>
                          <a:ea typeface="Old Standard TT"/>
                          <a:cs typeface="Old Standard TT"/>
                          <a:sym typeface="Old Standard TT"/>
                        </a:rPr>
                        <a:t>Assessments that help identify students’ current knowledge of a subject, their skill sets and capabilities, and to clarify misconceptions before teaching takes place.</a:t>
                      </a:r>
                      <a:endParaRPr>
                        <a:latin typeface="Old Standard TT"/>
                        <a:ea typeface="Old Standard TT"/>
                        <a:cs typeface="Old Standard TT"/>
                        <a:sym typeface="Old Standard TT"/>
                      </a:endParaRPr>
                    </a:p>
                  </a:txBody>
                  <a:tcPr marL="91425" marR="91425" marT="91425" marB="91425"/>
                </a:tc>
                <a:tc>
                  <a:txBody>
                    <a:bodyPr/>
                    <a:lstStyle/>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Washington Kindergarten Inventory of Developing Skills</a:t>
                      </a:r>
                      <a:endParaRPr sz="1100">
                        <a:latin typeface="Old Standard TT"/>
                        <a:ea typeface="Old Standard TT"/>
                        <a:cs typeface="Old Standard TT"/>
                        <a:sym typeface="Old Standard TT"/>
                      </a:endParaRPr>
                    </a:p>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Acadience</a:t>
                      </a:r>
                      <a:endParaRPr sz="1100">
                        <a:latin typeface="Old Standard TT"/>
                        <a:ea typeface="Old Standard TT"/>
                        <a:cs typeface="Old Standard TT"/>
                        <a:sym typeface="Old Standard TT"/>
                      </a:endParaRPr>
                    </a:p>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I-Ready</a:t>
                      </a:r>
                      <a:endParaRPr sz="1100">
                        <a:latin typeface="Old Standard TT"/>
                        <a:ea typeface="Old Standard TT"/>
                        <a:cs typeface="Old Standard TT"/>
                        <a:sym typeface="Old Standard TT"/>
                      </a:endParaRPr>
                    </a:p>
                    <a:p>
                      <a:pPr marL="457200" lvl="0" indent="-298450" algn="l" rtl="0">
                        <a:spcBef>
                          <a:spcPts val="0"/>
                        </a:spcBef>
                        <a:spcAft>
                          <a:spcPts val="0"/>
                        </a:spcAft>
                        <a:buClr>
                          <a:schemeClr val="dk1"/>
                        </a:buClr>
                        <a:buSzPts val="1100"/>
                        <a:buFont typeface="Old Standard TT"/>
                        <a:buChar char="●"/>
                      </a:pPr>
                      <a:r>
                        <a:rPr lang="en" sz="1100">
                          <a:solidFill>
                            <a:schemeClr val="dk1"/>
                          </a:solidFill>
                          <a:latin typeface="Old Standard TT"/>
                          <a:ea typeface="Old Standard TT"/>
                          <a:cs typeface="Old Standard TT"/>
                          <a:sym typeface="Old Standard TT"/>
                        </a:rPr>
                        <a:t>Cognitive Ability Tests (CogAT)</a:t>
                      </a:r>
                      <a:endParaRPr sz="1100">
                        <a:latin typeface="Old Standard TT"/>
                        <a:ea typeface="Old Standard TT"/>
                        <a:cs typeface="Old Standard TT"/>
                        <a:sym typeface="Old Standard TT"/>
                      </a:endParaRPr>
                    </a:p>
                  </a:txBody>
                  <a:tcPr marL="91425" marR="91425" marT="91425" marB="91425"/>
                </a:tc>
                <a:extLst>
                  <a:ext uri="{0D108BD9-81ED-4DB2-BD59-A6C34878D82A}">
                    <a16:rowId xmlns:a16="http://schemas.microsoft.com/office/drawing/2014/main" val="10000"/>
                  </a:ext>
                </a:extLst>
              </a:tr>
              <a:tr h="1168025">
                <a:tc>
                  <a:txBody>
                    <a:bodyPr/>
                    <a:lstStyle/>
                    <a:p>
                      <a:pPr marL="0" lvl="0" indent="0" algn="l" rtl="0">
                        <a:lnSpc>
                          <a:spcPct val="100000"/>
                        </a:lnSpc>
                        <a:spcBef>
                          <a:spcPts val="0"/>
                        </a:spcBef>
                        <a:spcAft>
                          <a:spcPts val="0"/>
                        </a:spcAft>
                        <a:buNone/>
                      </a:pPr>
                      <a:r>
                        <a:rPr lang="en">
                          <a:latin typeface="Old Standard TT"/>
                          <a:ea typeface="Old Standard TT"/>
                          <a:cs typeface="Old Standard TT"/>
                          <a:sym typeface="Old Standard TT"/>
                        </a:rPr>
                        <a:t>Formative</a:t>
                      </a:r>
                      <a:endParaRPr>
                        <a:latin typeface="Old Standard TT"/>
                        <a:ea typeface="Old Standard TT"/>
                        <a:cs typeface="Old Standard TT"/>
                        <a:sym typeface="Old Standard TT"/>
                      </a:endParaRPr>
                    </a:p>
                  </a:txBody>
                  <a:tcPr marL="91425" marR="91425" marT="91425" marB="91425"/>
                </a:tc>
                <a:tc>
                  <a:txBody>
                    <a:bodyPr/>
                    <a:lstStyle/>
                    <a:p>
                      <a:pPr marL="0" marR="0" lvl="0" indent="0" algn="l" rtl="0">
                        <a:lnSpc>
                          <a:spcPct val="100000"/>
                        </a:lnSpc>
                        <a:spcBef>
                          <a:spcPts val="0"/>
                        </a:spcBef>
                        <a:spcAft>
                          <a:spcPts val="0"/>
                        </a:spcAft>
                        <a:buNone/>
                      </a:pPr>
                      <a:r>
                        <a:rPr lang="en" sz="1100">
                          <a:solidFill>
                            <a:schemeClr val="dk1"/>
                          </a:solidFill>
                          <a:latin typeface="Old Standard TT"/>
                          <a:ea typeface="Old Standard TT"/>
                          <a:cs typeface="Old Standard TT"/>
                          <a:sym typeface="Old Standard TT"/>
                        </a:rPr>
                        <a:t> Assessments that provide feedback and information during the instructional process, while learning is taking place, and while learning is occurring.  Formative assessment measures student progress but it can also assess the progress of the instructor.</a:t>
                      </a:r>
                      <a:endParaRPr>
                        <a:latin typeface="Old Standard TT"/>
                        <a:ea typeface="Old Standard TT"/>
                        <a:cs typeface="Old Standard TT"/>
                        <a:sym typeface="Old Standard TT"/>
                      </a:endParaRPr>
                    </a:p>
                  </a:txBody>
                  <a:tcPr marL="91425" marR="91425" marT="91425" marB="91425"/>
                </a:tc>
                <a:tc>
                  <a:txBody>
                    <a:bodyPr/>
                    <a:lstStyle/>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Independent Reading Level Assessments (IRLA)</a:t>
                      </a:r>
                      <a:endParaRPr sz="1100">
                        <a:latin typeface="Old Standard TT"/>
                        <a:ea typeface="Old Standard TT"/>
                        <a:cs typeface="Old Standard TT"/>
                        <a:sym typeface="Old Standard TT"/>
                      </a:endParaRPr>
                    </a:p>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Classroom Based Assessments (CBAs)</a:t>
                      </a:r>
                      <a:endParaRPr sz="1100">
                        <a:latin typeface="Old Standard TT"/>
                        <a:ea typeface="Old Standard TT"/>
                        <a:cs typeface="Old Standard TT"/>
                        <a:sym typeface="Old Standard TT"/>
                      </a:endParaRPr>
                    </a:p>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Curriculum Based Assessments</a:t>
                      </a:r>
                      <a:endParaRPr sz="1100">
                        <a:latin typeface="Old Standard TT"/>
                        <a:ea typeface="Old Standard TT"/>
                        <a:cs typeface="Old Standard TT"/>
                        <a:sym typeface="Old Standard TT"/>
                      </a:endParaRPr>
                    </a:p>
                    <a:p>
                      <a:pPr marL="0" lvl="0" indent="0" algn="l" rtl="0">
                        <a:lnSpc>
                          <a:spcPct val="100000"/>
                        </a:lnSpc>
                        <a:spcBef>
                          <a:spcPts val="0"/>
                        </a:spcBef>
                        <a:spcAft>
                          <a:spcPts val="0"/>
                        </a:spcAft>
                        <a:buNone/>
                      </a:pPr>
                      <a:endParaRPr sz="1100">
                        <a:latin typeface="Old Standard TT"/>
                        <a:ea typeface="Old Standard TT"/>
                        <a:cs typeface="Old Standard TT"/>
                        <a:sym typeface="Old Standard TT"/>
                      </a:endParaRPr>
                    </a:p>
                  </a:txBody>
                  <a:tcPr marL="91425" marR="91425" marT="91425" marB="91425"/>
                </a:tc>
                <a:extLst>
                  <a:ext uri="{0D108BD9-81ED-4DB2-BD59-A6C34878D82A}">
                    <a16:rowId xmlns:a16="http://schemas.microsoft.com/office/drawing/2014/main" val="10001"/>
                  </a:ext>
                </a:extLst>
              </a:tr>
              <a:tr h="1168025">
                <a:tc>
                  <a:txBody>
                    <a:bodyPr/>
                    <a:lstStyle/>
                    <a:p>
                      <a:pPr marL="0" lvl="0" indent="0" algn="l" rtl="0">
                        <a:lnSpc>
                          <a:spcPct val="100000"/>
                        </a:lnSpc>
                        <a:spcBef>
                          <a:spcPts val="0"/>
                        </a:spcBef>
                        <a:spcAft>
                          <a:spcPts val="0"/>
                        </a:spcAft>
                        <a:buNone/>
                      </a:pPr>
                      <a:r>
                        <a:rPr lang="en">
                          <a:latin typeface="Old Standard TT"/>
                          <a:ea typeface="Old Standard TT"/>
                          <a:cs typeface="Old Standard TT"/>
                          <a:sym typeface="Old Standard TT"/>
                        </a:rPr>
                        <a:t>Summative</a:t>
                      </a:r>
                      <a:endParaRPr>
                        <a:latin typeface="Old Standard TT"/>
                        <a:ea typeface="Old Standard TT"/>
                        <a:cs typeface="Old Standard TT"/>
                        <a:sym typeface="Old Standard TT"/>
                      </a:endParaRPr>
                    </a:p>
                  </a:txBody>
                  <a:tcPr marL="91425" marR="91425" marT="91425" marB="91425"/>
                </a:tc>
                <a:tc>
                  <a:txBody>
                    <a:bodyPr/>
                    <a:lstStyle/>
                    <a:p>
                      <a:pPr marL="0" marR="0" lvl="0" indent="0" algn="l" rtl="0">
                        <a:lnSpc>
                          <a:spcPct val="100000"/>
                        </a:lnSpc>
                        <a:spcBef>
                          <a:spcPts val="0"/>
                        </a:spcBef>
                        <a:spcAft>
                          <a:spcPts val="0"/>
                        </a:spcAft>
                        <a:buNone/>
                      </a:pPr>
                      <a:r>
                        <a:rPr lang="en" sz="1100">
                          <a:solidFill>
                            <a:schemeClr val="dk1"/>
                          </a:solidFill>
                          <a:latin typeface="Old Standard TT"/>
                          <a:ea typeface="Old Standard TT"/>
                          <a:cs typeface="Old Standard TT"/>
                          <a:sym typeface="Old Standard TT"/>
                        </a:rPr>
                        <a:t>Assessments that take place after the learning has been completed and provides information and feedback that sums up the teaching and learning process.</a:t>
                      </a:r>
                      <a:endParaRPr>
                        <a:latin typeface="Old Standard TT"/>
                        <a:ea typeface="Old Standard TT"/>
                        <a:cs typeface="Old Standard TT"/>
                        <a:sym typeface="Old Standard TT"/>
                      </a:endParaRPr>
                    </a:p>
                  </a:txBody>
                  <a:tcPr marL="91425" marR="91425" marT="91425" marB="91425"/>
                </a:tc>
                <a:tc>
                  <a:txBody>
                    <a:bodyPr/>
                    <a:lstStyle/>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Smarter Balanced Assessments (SBA)</a:t>
                      </a:r>
                      <a:endParaRPr sz="1100">
                        <a:latin typeface="Old Standard TT"/>
                        <a:ea typeface="Old Standard TT"/>
                        <a:cs typeface="Old Standard TT"/>
                        <a:sym typeface="Old Standard TT"/>
                      </a:endParaRPr>
                    </a:p>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English Language Proficiency Assessment (ELPA)</a:t>
                      </a:r>
                      <a:endParaRPr sz="1100">
                        <a:latin typeface="Old Standard TT"/>
                        <a:ea typeface="Old Standard TT"/>
                        <a:cs typeface="Old Standard TT"/>
                        <a:sym typeface="Old Standard TT"/>
                      </a:endParaRPr>
                    </a:p>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Washington Comprehensive Assessment of Science (WCAS)</a:t>
                      </a:r>
                      <a:endParaRPr sz="1100">
                        <a:latin typeface="Old Standard TT"/>
                        <a:ea typeface="Old Standard TT"/>
                        <a:cs typeface="Old Standard TT"/>
                        <a:sym typeface="Old Standard TT"/>
                      </a:endParaRPr>
                    </a:p>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Washington Assessments for Students with Cognitive Abilities (WA-AIM)</a:t>
                      </a:r>
                      <a:endParaRPr sz="1100">
                        <a:latin typeface="Old Standard TT"/>
                        <a:ea typeface="Old Standard TT"/>
                        <a:cs typeface="Old Standard TT"/>
                        <a:sym typeface="Old Standard TT"/>
                      </a:endParaRPr>
                    </a:p>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Common Assessments (Finals)</a:t>
                      </a:r>
                      <a:endParaRPr sz="1100">
                        <a:latin typeface="Old Standard TT"/>
                        <a:ea typeface="Old Standard TT"/>
                        <a:cs typeface="Old Standard TT"/>
                        <a:sym typeface="Old Standard TT"/>
                      </a:endParaRPr>
                    </a:p>
                  </a:txBody>
                  <a:tcPr marL="91425" marR="91425" marT="91425" marB="91425"/>
                </a:tc>
                <a:extLst>
                  <a:ext uri="{0D108BD9-81ED-4DB2-BD59-A6C34878D82A}">
                    <a16:rowId xmlns:a16="http://schemas.microsoft.com/office/drawing/2014/main" val="10002"/>
                  </a:ext>
                </a:extLst>
              </a:tr>
              <a:tr h="1168025">
                <a:tc>
                  <a:txBody>
                    <a:bodyPr/>
                    <a:lstStyle/>
                    <a:p>
                      <a:pPr marL="0" lvl="0" indent="0" algn="l" rtl="0">
                        <a:lnSpc>
                          <a:spcPct val="100000"/>
                        </a:lnSpc>
                        <a:spcBef>
                          <a:spcPts val="0"/>
                        </a:spcBef>
                        <a:spcAft>
                          <a:spcPts val="0"/>
                        </a:spcAft>
                        <a:buNone/>
                      </a:pPr>
                      <a:r>
                        <a:rPr lang="en">
                          <a:latin typeface="Old Standard TT"/>
                          <a:ea typeface="Old Standard TT"/>
                          <a:cs typeface="Old Standard TT"/>
                          <a:sym typeface="Old Standard TT"/>
                        </a:rPr>
                        <a:t>Other</a:t>
                      </a:r>
                      <a:endParaRPr>
                        <a:latin typeface="Old Standard TT"/>
                        <a:ea typeface="Old Standard TT"/>
                        <a:cs typeface="Old Standard TT"/>
                        <a:sym typeface="Old Standard TT"/>
                      </a:endParaRPr>
                    </a:p>
                  </a:txBody>
                  <a:tcPr marL="91425" marR="91425" marT="91425" marB="91425"/>
                </a:tc>
                <a:tc>
                  <a:txBody>
                    <a:bodyPr/>
                    <a:lstStyle/>
                    <a:p>
                      <a:pPr marL="0" marR="0" lvl="0" indent="0" algn="l" rtl="0">
                        <a:lnSpc>
                          <a:spcPct val="100000"/>
                        </a:lnSpc>
                        <a:spcBef>
                          <a:spcPts val="0"/>
                        </a:spcBef>
                        <a:spcAft>
                          <a:spcPts val="0"/>
                        </a:spcAft>
                        <a:buNone/>
                      </a:pPr>
                      <a:r>
                        <a:rPr lang="en" sz="1100">
                          <a:solidFill>
                            <a:schemeClr val="dk1"/>
                          </a:solidFill>
                          <a:latin typeface="Old Standard TT"/>
                          <a:ea typeface="Old Standard TT"/>
                          <a:cs typeface="Old Standard TT"/>
                          <a:sym typeface="Old Standard TT"/>
                        </a:rPr>
                        <a:t>Intelligence Tests </a:t>
                      </a:r>
                      <a:endParaRPr sz="1100">
                        <a:solidFill>
                          <a:schemeClr val="dk1"/>
                        </a:solidFill>
                        <a:latin typeface="Old Standard TT"/>
                        <a:ea typeface="Old Standard TT"/>
                        <a:cs typeface="Old Standard TT"/>
                        <a:sym typeface="Old Standard TT"/>
                      </a:endParaRPr>
                    </a:p>
                    <a:p>
                      <a:pPr marL="0" marR="0" lvl="0" indent="0" algn="l" rtl="0">
                        <a:lnSpc>
                          <a:spcPct val="100000"/>
                        </a:lnSpc>
                        <a:spcBef>
                          <a:spcPts val="0"/>
                        </a:spcBef>
                        <a:spcAft>
                          <a:spcPts val="0"/>
                        </a:spcAft>
                        <a:buNone/>
                      </a:pPr>
                      <a:r>
                        <a:rPr lang="en" sz="1100">
                          <a:solidFill>
                            <a:schemeClr val="dk1"/>
                          </a:solidFill>
                          <a:latin typeface="Old Standard TT"/>
                          <a:ea typeface="Old Standard TT"/>
                          <a:cs typeface="Old Standard TT"/>
                          <a:sym typeface="Old Standard TT"/>
                        </a:rPr>
                        <a:t>Behavior Inventories</a:t>
                      </a:r>
                      <a:endParaRPr sz="1100">
                        <a:solidFill>
                          <a:schemeClr val="dk1"/>
                        </a:solidFill>
                        <a:latin typeface="Old Standard TT"/>
                        <a:ea typeface="Old Standard TT"/>
                        <a:cs typeface="Old Standard TT"/>
                        <a:sym typeface="Old Standard TT"/>
                      </a:endParaRPr>
                    </a:p>
                    <a:p>
                      <a:pPr marL="0" marR="0" lvl="0" indent="0" algn="l" rtl="0">
                        <a:lnSpc>
                          <a:spcPct val="100000"/>
                        </a:lnSpc>
                        <a:spcBef>
                          <a:spcPts val="0"/>
                        </a:spcBef>
                        <a:spcAft>
                          <a:spcPts val="0"/>
                        </a:spcAft>
                        <a:buNone/>
                      </a:pPr>
                      <a:r>
                        <a:rPr lang="en" sz="1100">
                          <a:solidFill>
                            <a:schemeClr val="dk1"/>
                          </a:solidFill>
                          <a:latin typeface="Old Standard TT"/>
                          <a:ea typeface="Old Standard TT"/>
                          <a:cs typeface="Old Standard TT"/>
                          <a:sym typeface="Old Standard TT"/>
                        </a:rPr>
                        <a:t>Dyslexia Screeners</a:t>
                      </a:r>
                      <a:endParaRPr sz="1100">
                        <a:solidFill>
                          <a:schemeClr val="dk1"/>
                        </a:solidFill>
                        <a:latin typeface="Old Standard TT"/>
                        <a:ea typeface="Old Standard TT"/>
                        <a:cs typeface="Old Standard TT"/>
                        <a:sym typeface="Old Standard TT"/>
                      </a:endParaRPr>
                    </a:p>
                    <a:p>
                      <a:pPr marL="0" marR="0" lvl="0" indent="0" algn="l" rtl="0">
                        <a:lnSpc>
                          <a:spcPct val="100000"/>
                        </a:lnSpc>
                        <a:spcBef>
                          <a:spcPts val="0"/>
                        </a:spcBef>
                        <a:spcAft>
                          <a:spcPts val="0"/>
                        </a:spcAft>
                        <a:buNone/>
                      </a:pPr>
                      <a:r>
                        <a:rPr lang="en" sz="1100">
                          <a:solidFill>
                            <a:schemeClr val="dk1"/>
                          </a:solidFill>
                          <a:latin typeface="Old Standard TT"/>
                          <a:ea typeface="Old Standard TT"/>
                          <a:cs typeface="Old Standard TT"/>
                          <a:sym typeface="Old Standard TT"/>
                        </a:rPr>
                        <a:t>Special Education Tools</a:t>
                      </a:r>
                      <a:endParaRPr sz="1100">
                        <a:solidFill>
                          <a:schemeClr val="dk1"/>
                        </a:solidFill>
                        <a:latin typeface="Old Standard TT"/>
                        <a:ea typeface="Old Standard TT"/>
                        <a:cs typeface="Old Standard TT"/>
                        <a:sym typeface="Old Standard TT"/>
                      </a:endParaRPr>
                    </a:p>
                  </a:txBody>
                  <a:tcPr marL="91425" marR="91425" marT="91425" marB="91425"/>
                </a:tc>
                <a:tc>
                  <a:txBody>
                    <a:bodyPr/>
                    <a:lstStyle/>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Cognitive Ability Tests (CogAT)</a:t>
                      </a:r>
                      <a:endParaRPr sz="1100">
                        <a:latin typeface="Old Standard TT"/>
                        <a:ea typeface="Old Standard TT"/>
                        <a:cs typeface="Old Standard TT"/>
                        <a:sym typeface="Old Standard TT"/>
                      </a:endParaRPr>
                    </a:p>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Behavior Assessment for Children (BASC)</a:t>
                      </a:r>
                      <a:endParaRPr sz="1100">
                        <a:latin typeface="Old Standard TT"/>
                        <a:ea typeface="Old Standard TT"/>
                        <a:cs typeface="Old Standard TT"/>
                        <a:sym typeface="Old Standard TT"/>
                      </a:endParaRPr>
                    </a:p>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Acadience</a:t>
                      </a:r>
                      <a:endParaRPr sz="1100">
                        <a:latin typeface="Old Standard TT"/>
                        <a:ea typeface="Old Standard TT"/>
                        <a:cs typeface="Old Standard TT"/>
                        <a:sym typeface="Old Standard TT"/>
                      </a:endParaRPr>
                    </a:p>
                    <a:p>
                      <a:pPr marL="457200" lvl="0" indent="-298450" algn="l" rtl="0">
                        <a:lnSpc>
                          <a:spcPct val="100000"/>
                        </a:lnSpc>
                        <a:spcBef>
                          <a:spcPts val="0"/>
                        </a:spcBef>
                        <a:spcAft>
                          <a:spcPts val="0"/>
                        </a:spcAft>
                        <a:buSzPts val="1100"/>
                        <a:buFont typeface="Old Standard TT"/>
                        <a:buChar char="●"/>
                      </a:pPr>
                      <a:r>
                        <a:rPr lang="en" sz="1100">
                          <a:latin typeface="Old Standard TT"/>
                          <a:ea typeface="Old Standard TT"/>
                          <a:cs typeface="Old Standard TT"/>
                          <a:sym typeface="Old Standard TT"/>
                        </a:rPr>
                        <a:t>Woodcock Johnson</a:t>
                      </a:r>
                      <a:endParaRPr sz="1100">
                        <a:latin typeface="Old Standard TT"/>
                        <a:ea typeface="Old Standard TT"/>
                        <a:cs typeface="Old Standard TT"/>
                        <a:sym typeface="Old Standard TT"/>
                      </a:endParaRPr>
                    </a:p>
                    <a:p>
                      <a:pPr marL="457200" lvl="0" indent="-298450" algn="l" rtl="0">
                        <a:spcBef>
                          <a:spcPts val="0"/>
                        </a:spcBef>
                        <a:spcAft>
                          <a:spcPts val="0"/>
                        </a:spcAft>
                        <a:buSzPts val="1100"/>
                        <a:buFont typeface="Old Standard TT"/>
                        <a:buChar char="●"/>
                      </a:pPr>
                      <a:r>
                        <a:rPr lang="en" sz="1000">
                          <a:solidFill>
                            <a:schemeClr val="dk1"/>
                          </a:solidFill>
                          <a:latin typeface="Old Standard TT"/>
                          <a:ea typeface="Old Standard TT"/>
                          <a:cs typeface="Old Standard TT"/>
                          <a:sym typeface="Old Standard TT"/>
                        </a:rPr>
                        <a:t>Wechsler Intelligence Scale for Children (WISC)</a:t>
                      </a:r>
                      <a:endParaRPr sz="1100">
                        <a:latin typeface="Old Standard TT"/>
                        <a:ea typeface="Old Standard TT"/>
                        <a:cs typeface="Old Standard TT"/>
                        <a:sym typeface="Old Standard TT"/>
                      </a:endParaRPr>
                    </a:p>
                  </a:txBody>
                  <a:tcPr marL="91425" marR="91425" marT="91425" marB="91425"/>
                </a:tc>
                <a:extLst>
                  <a:ext uri="{0D108BD9-81ED-4DB2-BD59-A6C34878D82A}">
                    <a16:rowId xmlns:a16="http://schemas.microsoft.com/office/drawing/2014/main" val="10003"/>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6"/>
          <p:cNvSpPr txBox="1">
            <a:spLocks noGrp="1"/>
          </p:cNvSpPr>
          <p:nvPr>
            <p:ph type="title"/>
          </p:nvPr>
        </p:nvSpPr>
        <p:spPr>
          <a:xfrm>
            <a:off x="339925" y="268075"/>
            <a:ext cx="8520600" cy="313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2400"/>
              <a:t> Types of Data Use</a:t>
            </a:r>
            <a:endParaRPr sz="2400"/>
          </a:p>
        </p:txBody>
      </p:sp>
      <p:graphicFrame>
        <p:nvGraphicFramePr>
          <p:cNvPr id="78" name="Google Shape;78;p16"/>
          <p:cNvGraphicFramePr/>
          <p:nvPr/>
        </p:nvGraphicFramePr>
        <p:xfrm>
          <a:off x="480775" y="825550"/>
          <a:ext cx="8191500" cy="4168500"/>
        </p:xfrm>
        <a:graphic>
          <a:graphicData uri="http://schemas.openxmlformats.org/drawingml/2006/table">
            <a:tbl>
              <a:tblPr>
                <a:noFill/>
                <a:tableStyleId>{AC52D5B2-ADCA-4B94-A6AB-0702359F6921}</a:tableStyleId>
              </a:tblPr>
              <a:tblGrid>
                <a:gridCol w="1837550">
                  <a:extLst>
                    <a:ext uri="{9D8B030D-6E8A-4147-A177-3AD203B41FA5}">
                      <a16:colId xmlns:a16="http://schemas.microsoft.com/office/drawing/2014/main" val="20000"/>
                    </a:ext>
                  </a:extLst>
                </a:gridCol>
                <a:gridCol w="2221150">
                  <a:extLst>
                    <a:ext uri="{9D8B030D-6E8A-4147-A177-3AD203B41FA5}">
                      <a16:colId xmlns:a16="http://schemas.microsoft.com/office/drawing/2014/main" val="20001"/>
                    </a:ext>
                  </a:extLst>
                </a:gridCol>
                <a:gridCol w="4132800">
                  <a:extLst>
                    <a:ext uri="{9D8B030D-6E8A-4147-A177-3AD203B41FA5}">
                      <a16:colId xmlns:a16="http://schemas.microsoft.com/office/drawing/2014/main" val="20002"/>
                    </a:ext>
                  </a:extLst>
                </a:gridCol>
              </a:tblGrid>
              <a:tr h="734000">
                <a:tc>
                  <a:txBody>
                    <a:bodyPr/>
                    <a:lstStyle/>
                    <a:p>
                      <a:pPr marL="0" lvl="0" indent="0" algn="l" rtl="0">
                        <a:lnSpc>
                          <a:spcPct val="100000"/>
                        </a:lnSpc>
                        <a:spcBef>
                          <a:spcPts val="0"/>
                        </a:spcBef>
                        <a:spcAft>
                          <a:spcPts val="0"/>
                        </a:spcAft>
                        <a:buNone/>
                      </a:pPr>
                      <a:r>
                        <a:rPr lang="en">
                          <a:latin typeface="Old Standard TT"/>
                          <a:ea typeface="Old Standard TT"/>
                          <a:cs typeface="Old Standard TT"/>
                          <a:sym typeface="Old Standard TT"/>
                        </a:rPr>
                        <a:t>Diagnostic</a:t>
                      </a:r>
                      <a:endParaRPr>
                        <a:latin typeface="Old Standard TT"/>
                        <a:ea typeface="Old Standard TT"/>
                        <a:cs typeface="Old Standard TT"/>
                        <a:sym typeface="Old Standard TT"/>
                      </a:endParaRPr>
                    </a:p>
                  </a:txBody>
                  <a:tcPr marL="91425" marR="91425" marT="91425" marB="91425"/>
                </a:tc>
                <a:tc gridSpan="2">
                  <a:txBody>
                    <a:bodyPr/>
                    <a:lstStyle/>
                    <a:p>
                      <a:pPr marL="0" lvl="0" indent="0" algn="l" rtl="0">
                        <a:spcBef>
                          <a:spcPts val="0"/>
                        </a:spcBef>
                        <a:spcAft>
                          <a:spcPts val="0"/>
                        </a:spcAft>
                        <a:buClr>
                          <a:schemeClr val="dk1"/>
                        </a:buClr>
                        <a:buSzPts val="1100"/>
                        <a:buFont typeface="Arial"/>
                        <a:buNone/>
                      </a:pPr>
                      <a:r>
                        <a:rPr lang="en" sz="1200">
                          <a:solidFill>
                            <a:schemeClr val="dk1"/>
                          </a:solidFill>
                          <a:latin typeface="Old Standard TT"/>
                          <a:ea typeface="Old Standard TT"/>
                          <a:cs typeface="Old Standard TT"/>
                          <a:sym typeface="Old Standard TT"/>
                        </a:rPr>
                        <a:t>Results help teachers make informed decisions about whole class, small group, and individual instruction. The data offers teachers actionable information they can use to design instruction.</a:t>
                      </a:r>
                      <a:endParaRPr sz="1200">
                        <a:solidFill>
                          <a:schemeClr val="dk1"/>
                        </a:solidFill>
                        <a:latin typeface="Old Standard TT"/>
                        <a:ea typeface="Old Standard TT"/>
                        <a:cs typeface="Old Standard TT"/>
                        <a:sym typeface="Old Standard TT"/>
                      </a:endParaRPr>
                    </a:p>
                    <a:p>
                      <a:pPr marL="0" lvl="0" indent="0" algn="l" rtl="0">
                        <a:spcBef>
                          <a:spcPts val="0"/>
                        </a:spcBef>
                        <a:spcAft>
                          <a:spcPts val="0"/>
                        </a:spcAft>
                        <a:buClr>
                          <a:schemeClr val="dk1"/>
                        </a:buClr>
                        <a:buSzPts val="1100"/>
                        <a:buFont typeface="Arial"/>
                        <a:buNone/>
                      </a:pPr>
                      <a:r>
                        <a:rPr lang="en" sz="1200">
                          <a:solidFill>
                            <a:schemeClr val="dk1"/>
                          </a:solidFill>
                          <a:latin typeface="Old Standard TT"/>
                          <a:ea typeface="Old Standard TT"/>
                          <a:cs typeface="Old Standard TT"/>
                          <a:sym typeface="Old Standard TT"/>
                        </a:rPr>
                        <a:t>If particular students demonstrate deficiencies or weak growth, teams work together to discuss interventions and supports that will ensure each student meets end of grade targets.</a:t>
                      </a:r>
                      <a:endParaRPr sz="1200">
                        <a:latin typeface="Old Standard TT"/>
                        <a:ea typeface="Old Standard TT"/>
                        <a:cs typeface="Old Standard TT"/>
                        <a:sym typeface="Old Standard TT"/>
                      </a:endParaRPr>
                    </a:p>
                  </a:txBody>
                  <a:tcPr marL="91425" marR="91425" marT="91425" marB="91425"/>
                </a:tc>
                <a:tc hMerge="1">
                  <a:txBody>
                    <a:bodyPr/>
                    <a:lstStyle/>
                    <a:p>
                      <a:endParaRPr lang="en-US"/>
                    </a:p>
                  </a:txBody>
                  <a:tcPr/>
                </a:tc>
                <a:extLst>
                  <a:ext uri="{0D108BD9-81ED-4DB2-BD59-A6C34878D82A}">
                    <a16:rowId xmlns:a16="http://schemas.microsoft.com/office/drawing/2014/main" val="10000"/>
                  </a:ext>
                </a:extLst>
              </a:tr>
              <a:tr h="1023750">
                <a:tc>
                  <a:txBody>
                    <a:bodyPr/>
                    <a:lstStyle/>
                    <a:p>
                      <a:pPr marL="0" lvl="0" indent="0" algn="l" rtl="0">
                        <a:lnSpc>
                          <a:spcPct val="100000"/>
                        </a:lnSpc>
                        <a:spcBef>
                          <a:spcPts val="0"/>
                        </a:spcBef>
                        <a:spcAft>
                          <a:spcPts val="0"/>
                        </a:spcAft>
                        <a:buNone/>
                      </a:pPr>
                      <a:r>
                        <a:rPr lang="en">
                          <a:latin typeface="Old Standard TT"/>
                          <a:ea typeface="Old Standard TT"/>
                          <a:cs typeface="Old Standard TT"/>
                          <a:sym typeface="Old Standard TT"/>
                        </a:rPr>
                        <a:t>Formative</a:t>
                      </a:r>
                      <a:endParaRPr>
                        <a:latin typeface="Old Standard TT"/>
                        <a:ea typeface="Old Standard TT"/>
                        <a:cs typeface="Old Standard TT"/>
                        <a:sym typeface="Old Standard TT"/>
                      </a:endParaRPr>
                    </a:p>
                  </a:txBody>
                  <a:tcPr marL="91425" marR="91425" marT="91425" marB="91425"/>
                </a:tc>
                <a:tc gridSpan="2">
                  <a:txBody>
                    <a:bodyPr/>
                    <a:lstStyle/>
                    <a:p>
                      <a:pPr marL="0" marR="0" lvl="0" indent="0" algn="l" rtl="0">
                        <a:spcBef>
                          <a:spcPts val="0"/>
                        </a:spcBef>
                        <a:spcAft>
                          <a:spcPts val="0"/>
                        </a:spcAft>
                        <a:buNone/>
                      </a:pPr>
                      <a:r>
                        <a:rPr lang="en" sz="1200">
                          <a:solidFill>
                            <a:schemeClr val="dk1"/>
                          </a:solidFill>
                          <a:latin typeface="Old Standard TT"/>
                          <a:ea typeface="Old Standard TT"/>
                          <a:cs typeface="Old Standard TT"/>
                          <a:sym typeface="Old Standard TT"/>
                        </a:rPr>
                        <a:t>Results are used to inform teachers, students, and parents of student progress over the course of the year. These results are typically reported to parents in report cards or grades.  Teachers also use the results to make instructional decisions, including where reteaching is required to ensure student achievement.</a:t>
                      </a:r>
                      <a:endParaRPr sz="1200">
                        <a:latin typeface="Old Standard TT"/>
                        <a:ea typeface="Old Standard TT"/>
                        <a:cs typeface="Old Standard TT"/>
                        <a:sym typeface="Old Standard TT"/>
                      </a:endParaRPr>
                    </a:p>
                  </a:txBody>
                  <a:tcPr marL="91425" marR="91425" marT="91425" marB="91425"/>
                </a:tc>
                <a:tc hMerge="1">
                  <a:txBody>
                    <a:bodyPr/>
                    <a:lstStyle/>
                    <a:p>
                      <a:endParaRPr lang="en-US"/>
                    </a:p>
                  </a:txBody>
                  <a:tcPr/>
                </a:tc>
                <a:extLst>
                  <a:ext uri="{0D108BD9-81ED-4DB2-BD59-A6C34878D82A}">
                    <a16:rowId xmlns:a16="http://schemas.microsoft.com/office/drawing/2014/main" val="10001"/>
                  </a:ext>
                </a:extLst>
              </a:tr>
              <a:tr h="1023750">
                <a:tc>
                  <a:txBody>
                    <a:bodyPr/>
                    <a:lstStyle/>
                    <a:p>
                      <a:pPr marL="0" lvl="0" indent="0" algn="l" rtl="0">
                        <a:lnSpc>
                          <a:spcPct val="100000"/>
                        </a:lnSpc>
                        <a:spcBef>
                          <a:spcPts val="0"/>
                        </a:spcBef>
                        <a:spcAft>
                          <a:spcPts val="0"/>
                        </a:spcAft>
                        <a:buNone/>
                      </a:pPr>
                      <a:r>
                        <a:rPr lang="en">
                          <a:latin typeface="Old Standard TT"/>
                          <a:ea typeface="Old Standard TT"/>
                          <a:cs typeface="Old Standard TT"/>
                          <a:sym typeface="Old Standard TT"/>
                        </a:rPr>
                        <a:t>Summative</a:t>
                      </a:r>
                      <a:endParaRPr>
                        <a:latin typeface="Old Standard TT"/>
                        <a:ea typeface="Old Standard TT"/>
                        <a:cs typeface="Old Standard TT"/>
                        <a:sym typeface="Old Standard TT"/>
                      </a:endParaRPr>
                    </a:p>
                  </a:txBody>
                  <a:tcPr marL="91425" marR="91425" marT="91425" marB="91425"/>
                </a:tc>
                <a:tc gridSpan="2">
                  <a:txBody>
                    <a:bodyPr/>
                    <a:lstStyle/>
                    <a:p>
                      <a:pPr marL="0" lvl="0" indent="0" algn="l" rtl="0">
                        <a:lnSpc>
                          <a:spcPct val="115000"/>
                        </a:lnSpc>
                        <a:spcBef>
                          <a:spcPts val="0"/>
                        </a:spcBef>
                        <a:spcAft>
                          <a:spcPts val="0"/>
                        </a:spcAft>
                        <a:buNone/>
                      </a:pPr>
                      <a:r>
                        <a:rPr lang="en" sz="1200">
                          <a:solidFill>
                            <a:schemeClr val="dk1"/>
                          </a:solidFill>
                          <a:latin typeface="Old Standard TT"/>
                          <a:ea typeface="Old Standard TT"/>
                          <a:cs typeface="Old Standard TT"/>
                          <a:sym typeface="Old Standard TT"/>
                        </a:rPr>
                        <a:t>Results are used to evaluate whether students have learned what they are expected to learn,</a:t>
                      </a:r>
                      <a:endParaRPr sz="1200">
                        <a:solidFill>
                          <a:schemeClr val="dk1"/>
                        </a:solidFill>
                        <a:latin typeface="Old Standard TT"/>
                        <a:ea typeface="Old Standard TT"/>
                        <a:cs typeface="Old Standard TT"/>
                        <a:sym typeface="Old Standard TT"/>
                      </a:endParaRPr>
                    </a:p>
                    <a:p>
                      <a:pPr marL="0" lvl="0" indent="0" algn="l" rtl="0">
                        <a:lnSpc>
                          <a:spcPct val="115000"/>
                        </a:lnSpc>
                        <a:spcBef>
                          <a:spcPts val="0"/>
                        </a:spcBef>
                        <a:spcAft>
                          <a:spcPts val="0"/>
                        </a:spcAft>
                        <a:buNone/>
                      </a:pPr>
                      <a:r>
                        <a:rPr lang="en" sz="1200">
                          <a:solidFill>
                            <a:schemeClr val="dk1"/>
                          </a:solidFill>
                          <a:latin typeface="Old Standard TT"/>
                          <a:ea typeface="Old Standard TT"/>
                          <a:cs typeface="Old Standard TT"/>
                          <a:sym typeface="Old Standard TT"/>
                        </a:rPr>
                        <a:t>hold educators accountable for results identify gaps in student learning and academic progress, identify achievement gaps among student groups,  and to determine whether educational policies are working as intended.</a:t>
                      </a:r>
                      <a:endParaRPr sz="1200">
                        <a:solidFill>
                          <a:schemeClr val="dk1"/>
                        </a:solidFill>
                        <a:latin typeface="Old Standard TT"/>
                        <a:ea typeface="Old Standard TT"/>
                        <a:cs typeface="Old Standard TT"/>
                        <a:sym typeface="Old Standard TT"/>
                      </a:endParaRPr>
                    </a:p>
                  </a:txBody>
                  <a:tcPr marL="91425" marR="91425" marT="91425" marB="91425"/>
                </a:tc>
                <a:tc hMerge="1">
                  <a:txBody>
                    <a:bodyPr/>
                    <a:lstStyle/>
                    <a:p>
                      <a:endParaRPr lang="en-US"/>
                    </a:p>
                  </a:txBody>
                  <a:tcPr/>
                </a:tc>
                <a:extLst>
                  <a:ext uri="{0D108BD9-81ED-4DB2-BD59-A6C34878D82A}">
                    <a16:rowId xmlns:a16="http://schemas.microsoft.com/office/drawing/2014/main" val="10002"/>
                  </a:ext>
                </a:extLst>
              </a:tr>
              <a:tr h="1023750">
                <a:tc>
                  <a:txBody>
                    <a:bodyPr/>
                    <a:lstStyle/>
                    <a:p>
                      <a:pPr marL="0" lvl="0" indent="0" algn="l" rtl="0">
                        <a:lnSpc>
                          <a:spcPct val="100000"/>
                        </a:lnSpc>
                        <a:spcBef>
                          <a:spcPts val="0"/>
                        </a:spcBef>
                        <a:spcAft>
                          <a:spcPts val="0"/>
                        </a:spcAft>
                        <a:buNone/>
                      </a:pPr>
                      <a:r>
                        <a:rPr lang="en">
                          <a:latin typeface="Old Standard TT"/>
                          <a:ea typeface="Old Standard TT"/>
                          <a:cs typeface="Old Standard TT"/>
                          <a:sym typeface="Old Standard TT"/>
                        </a:rPr>
                        <a:t>Other</a:t>
                      </a:r>
                      <a:endParaRPr>
                        <a:latin typeface="Old Standard TT"/>
                        <a:ea typeface="Old Standard TT"/>
                        <a:cs typeface="Old Standard TT"/>
                        <a:sym typeface="Old Standard TT"/>
                      </a:endParaRPr>
                    </a:p>
                  </a:txBody>
                  <a:tcPr marL="91425" marR="91425" marT="91425" marB="91425"/>
                </a:tc>
                <a:tc gridSpan="2">
                  <a:txBody>
                    <a:bodyPr/>
                    <a:lstStyle/>
                    <a:p>
                      <a:pPr marL="0" lvl="0" indent="0" algn="l" rtl="0">
                        <a:spcBef>
                          <a:spcPts val="0"/>
                        </a:spcBef>
                        <a:spcAft>
                          <a:spcPts val="0"/>
                        </a:spcAft>
                        <a:buClr>
                          <a:schemeClr val="dk1"/>
                        </a:buClr>
                        <a:buSzPts val="1100"/>
                        <a:buFont typeface="Arial"/>
                        <a:buNone/>
                      </a:pPr>
                      <a:r>
                        <a:rPr lang="en" sz="1200">
                          <a:solidFill>
                            <a:schemeClr val="dk1"/>
                          </a:solidFill>
                          <a:latin typeface="Old Standard TT"/>
                          <a:ea typeface="Old Standard TT"/>
                          <a:cs typeface="Old Standard TT"/>
                          <a:sym typeface="Old Standard TT"/>
                        </a:rPr>
                        <a:t>Results are often used to help determine if a student is performing up to or beyond their ability. If a student’s ability widely differs from their demonstrated performance individualized goals are set and specialized instruction is designed to close that gap. Often these goals and plans are outlined in a student’s Individual Educational Plan.</a:t>
                      </a:r>
                      <a:endParaRPr sz="1200">
                        <a:solidFill>
                          <a:schemeClr val="dk1"/>
                        </a:solidFill>
                        <a:latin typeface="Old Standard TT"/>
                        <a:ea typeface="Old Standard TT"/>
                        <a:cs typeface="Old Standard TT"/>
                        <a:sym typeface="Old Standard TT"/>
                      </a:endParaRPr>
                    </a:p>
                  </a:txBody>
                  <a:tcPr marL="91425" marR="91425" marT="91425" marB="91425"/>
                </a:tc>
                <a:tc hMerge="1">
                  <a:txBody>
                    <a:bodyPr/>
                    <a:lstStyle/>
                    <a:p>
                      <a:endParaRPr lang="en-US"/>
                    </a:p>
                  </a:txBody>
                  <a:tcPr/>
                </a:tc>
                <a:extLst>
                  <a:ext uri="{0D108BD9-81ED-4DB2-BD59-A6C34878D82A}">
                    <a16:rowId xmlns:a16="http://schemas.microsoft.com/office/drawing/2014/main" val="10003"/>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7"/>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District Use of Data</a:t>
            </a:r>
            <a:endParaRPr/>
          </a:p>
        </p:txBody>
      </p:sp>
      <p:sp>
        <p:nvSpPr>
          <p:cNvPr id="84" name="Google Shape;84;p17"/>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400" b="1"/>
              <a:t>School Analysis: </a:t>
            </a:r>
            <a:endParaRPr sz="1400" b="1"/>
          </a:p>
          <a:p>
            <a:pPr marL="0" lvl="0" indent="0" algn="l" rtl="0">
              <a:lnSpc>
                <a:spcPct val="100000"/>
              </a:lnSpc>
              <a:spcBef>
                <a:spcPts val="0"/>
              </a:spcBef>
              <a:spcAft>
                <a:spcPts val="0"/>
              </a:spcAft>
              <a:buNone/>
            </a:pPr>
            <a:r>
              <a:rPr lang="en" sz="1400"/>
              <a:t>Building wide, grade level, and leadership team review of data to determine building goals for school improvement. </a:t>
            </a:r>
            <a:endParaRPr sz="1400" b="1"/>
          </a:p>
          <a:p>
            <a:pPr marL="0" lvl="0" indent="0" algn="l" rtl="0">
              <a:lnSpc>
                <a:spcPct val="100000"/>
              </a:lnSpc>
              <a:spcBef>
                <a:spcPts val="0"/>
              </a:spcBef>
              <a:spcAft>
                <a:spcPts val="0"/>
              </a:spcAft>
              <a:buNone/>
            </a:pPr>
            <a:endParaRPr sz="1400" b="1"/>
          </a:p>
          <a:p>
            <a:pPr marL="0" lvl="0" indent="0" algn="l" rtl="0">
              <a:lnSpc>
                <a:spcPct val="100000"/>
              </a:lnSpc>
              <a:spcBef>
                <a:spcPts val="0"/>
              </a:spcBef>
              <a:spcAft>
                <a:spcPts val="0"/>
              </a:spcAft>
              <a:buNone/>
            </a:pPr>
            <a:r>
              <a:rPr lang="en" sz="1400" b="1"/>
              <a:t>Classroom Analysis:</a:t>
            </a:r>
            <a:endParaRPr sz="1400" b="1"/>
          </a:p>
          <a:p>
            <a:pPr marL="0" lvl="0" indent="0" algn="l" rtl="0">
              <a:lnSpc>
                <a:spcPct val="100000"/>
              </a:lnSpc>
              <a:spcBef>
                <a:spcPts val="0"/>
              </a:spcBef>
              <a:spcAft>
                <a:spcPts val="0"/>
              </a:spcAft>
              <a:buNone/>
            </a:pPr>
            <a:r>
              <a:rPr lang="en" sz="1400"/>
              <a:t>Teachers, coaches, interventionists and principals review of data to determine effectiveness of instruction, effectiveness of curriculum, and whether specific interventions need to be implemented.  Student Growth Goal determinations are also made.</a:t>
            </a:r>
            <a:endParaRPr sz="1400"/>
          </a:p>
          <a:p>
            <a:pPr marL="0" lvl="0" indent="0" algn="l" rtl="0">
              <a:lnSpc>
                <a:spcPct val="100000"/>
              </a:lnSpc>
              <a:spcBef>
                <a:spcPts val="0"/>
              </a:spcBef>
              <a:spcAft>
                <a:spcPts val="0"/>
              </a:spcAft>
              <a:buNone/>
            </a:pPr>
            <a:endParaRPr sz="1400" b="1"/>
          </a:p>
          <a:p>
            <a:pPr marL="0" lvl="0" indent="0" algn="l" rtl="0">
              <a:lnSpc>
                <a:spcPct val="100000"/>
              </a:lnSpc>
              <a:spcBef>
                <a:spcPts val="0"/>
              </a:spcBef>
              <a:spcAft>
                <a:spcPts val="0"/>
              </a:spcAft>
              <a:buClr>
                <a:schemeClr val="dk1"/>
              </a:buClr>
              <a:buSzPts val="1100"/>
              <a:buFont typeface="Arial"/>
              <a:buNone/>
            </a:pPr>
            <a:r>
              <a:rPr lang="en" sz="1400" b="1"/>
              <a:t>Specific Student Achievement Analysis:</a:t>
            </a:r>
            <a:endParaRPr sz="1400"/>
          </a:p>
          <a:p>
            <a:pPr marL="0" lvl="0" indent="0" algn="l" rtl="0">
              <a:lnSpc>
                <a:spcPct val="100000"/>
              </a:lnSpc>
              <a:spcBef>
                <a:spcPts val="0"/>
              </a:spcBef>
              <a:spcAft>
                <a:spcPts val="0"/>
              </a:spcAft>
              <a:buNone/>
            </a:pPr>
            <a:r>
              <a:rPr lang="en" sz="1400"/>
              <a:t>The intent of testing is to determine a student’s skills and knowledge to ensure achievement of grade level standards. It is important to remember that a score on each test is only a snapshot of a student’s performance. Overall academic performance should always be taken into account, not a single test score.</a:t>
            </a:r>
            <a:endParaRPr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8"/>
          <p:cNvSpPr txBox="1">
            <a:spLocks noGrp="1"/>
          </p:cNvSpPr>
          <p:nvPr>
            <p:ph type="title"/>
          </p:nvPr>
        </p:nvSpPr>
        <p:spPr>
          <a:xfrm>
            <a:off x="311700" y="445025"/>
            <a:ext cx="8520600" cy="6132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Adjustments</a:t>
            </a:r>
            <a:endParaRPr/>
          </a:p>
        </p:txBody>
      </p:sp>
      <p:sp>
        <p:nvSpPr>
          <p:cNvPr id="90" name="Google Shape;90;p18"/>
          <p:cNvSpPr txBox="1">
            <a:spLocks noGrp="1"/>
          </p:cNvSpPr>
          <p:nvPr>
            <p:ph type="body" idx="1"/>
          </p:nvPr>
        </p:nvSpPr>
        <p:spPr>
          <a:xfrm>
            <a:off x="311700" y="1171600"/>
            <a:ext cx="8520600" cy="3397200"/>
          </a:xfrm>
          <a:prstGeom prst="rect">
            <a:avLst/>
          </a:prstGeom>
        </p:spPr>
        <p:txBody>
          <a:bodyPr spcFirstLastPara="1" wrap="square" lIns="91425" tIns="91425" rIns="91425" bIns="91425" anchor="t" anchorCtr="0">
            <a:noAutofit/>
          </a:bodyPr>
          <a:lstStyle/>
          <a:p>
            <a:pPr marL="0" marR="0" lvl="0" indent="0" algn="l" rtl="0">
              <a:spcBef>
                <a:spcPts val="0"/>
              </a:spcBef>
              <a:spcAft>
                <a:spcPts val="0"/>
              </a:spcAft>
              <a:buClr>
                <a:schemeClr val="dk1"/>
              </a:buClr>
              <a:buSzPts val="1100"/>
              <a:buFont typeface="Arial"/>
              <a:buNone/>
            </a:pPr>
            <a:r>
              <a:rPr lang="en"/>
              <a:t>Our policy also states specifically, the district will adjust its curriculum if student performance indicates the district's students need assistance in identified areas.</a:t>
            </a:r>
            <a:endParaRPr/>
          </a:p>
          <a:p>
            <a:pPr marL="0" marR="0" lvl="0" indent="0" algn="l" rtl="0">
              <a:spcBef>
                <a:spcPts val="0"/>
              </a:spcBef>
              <a:spcAft>
                <a:spcPts val="0"/>
              </a:spcAft>
              <a:buClr>
                <a:schemeClr val="dk1"/>
              </a:buClr>
              <a:buSzPts val="1100"/>
              <a:buFont typeface="Arial"/>
              <a:buNone/>
            </a:pPr>
            <a:endParaRPr sz="1100">
              <a:latin typeface="Arial"/>
              <a:ea typeface="Arial"/>
              <a:cs typeface="Arial"/>
              <a:sym typeface="Arial"/>
            </a:endParaRPr>
          </a:p>
          <a:p>
            <a:pPr marL="0" lvl="0" indent="0" algn="l" rtl="0">
              <a:spcBef>
                <a:spcPts val="0"/>
              </a:spcBef>
              <a:spcAft>
                <a:spcPts val="0"/>
              </a:spcAft>
              <a:buNone/>
            </a:pPr>
            <a:r>
              <a:rPr lang="en"/>
              <a:t>As a result of assessment analysis the following changes have taken place for the 2019-20 school year.</a:t>
            </a:r>
            <a:endParaRPr/>
          </a:p>
          <a:p>
            <a:pPr marL="457200" lvl="0" indent="-342900" algn="l" rtl="0">
              <a:spcBef>
                <a:spcPts val="1600"/>
              </a:spcBef>
              <a:spcAft>
                <a:spcPts val="0"/>
              </a:spcAft>
              <a:buSzPts val="1800"/>
              <a:buChar char="●"/>
            </a:pPr>
            <a:r>
              <a:rPr lang="en"/>
              <a:t>LETRs training - Developing teacher expertise in literacy development.</a:t>
            </a:r>
            <a:endParaRPr/>
          </a:p>
          <a:p>
            <a:pPr marL="457200" lvl="0" indent="-342900" algn="l" rtl="0">
              <a:spcBef>
                <a:spcPts val="0"/>
              </a:spcBef>
              <a:spcAft>
                <a:spcPts val="0"/>
              </a:spcAft>
              <a:buSzPts val="1800"/>
              <a:buChar char="●"/>
            </a:pPr>
            <a:r>
              <a:rPr lang="en"/>
              <a:t>New Math Curriculum - Implementation of Ready Math in K-4</a:t>
            </a:r>
            <a:endParaRPr/>
          </a:p>
          <a:p>
            <a:pPr marL="457200" lvl="0" indent="-342900" algn="l" rtl="0">
              <a:spcBef>
                <a:spcPts val="0"/>
              </a:spcBef>
              <a:spcAft>
                <a:spcPts val="0"/>
              </a:spcAft>
              <a:buSzPts val="1800"/>
              <a:buChar char="●"/>
            </a:pPr>
            <a:r>
              <a:rPr lang="en"/>
              <a:t>New Assessment Tool - Acadience </a:t>
            </a:r>
            <a:endParaRPr/>
          </a:p>
        </p:txBody>
      </p:sp>
    </p:spTree>
  </p:cSld>
  <p:clrMapOvr>
    <a:masterClrMapping/>
  </p:clrMapOvr>
</p:sld>
</file>

<file path=ppt/theme/theme1.xml><?xml version="1.0" encoding="utf-8"?>
<a:theme xmlns:a="http://schemas.openxmlformats.org/drawingml/2006/main"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688</Words>
  <Application>Microsoft Office PowerPoint</Application>
  <PresentationFormat>On-screen Show (16:9)</PresentationFormat>
  <Paragraphs>65</Paragraphs>
  <Slides>6</Slides>
  <Notes>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Old Standard TT</vt:lpstr>
      <vt:lpstr>Paperback</vt:lpstr>
      <vt:lpstr>Woodland’s Comprehensive Assessment System</vt:lpstr>
      <vt:lpstr>Policy 2090</vt:lpstr>
      <vt:lpstr>Types of Assessment</vt:lpstr>
      <vt:lpstr> Types of Data Use</vt:lpstr>
      <vt:lpstr>District Use of Data</vt:lpstr>
      <vt:lpstr>Adjustments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Woodland’s Comprehensive Assessment System</dc:title>
  <dc:creator>Galloway, Nicole</dc:creator>
  <cp:lastModifiedBy>Galloway, Nicole</cp:lastModifiedBy>
  <cp:revision>1</cp:revision>
  <dcterms:modified xsi:type="dcterms:W3CDTF">2019-09-19T19:15:37Z</dcterms:modified>
</cp:coreProperties>
</file>